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18.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226.xml"/>
  <Override ContentType="application/vnd.openxmlformats-officedocument.presentationml.slideLayout+xml" PartName="/ppt/slideLayouts/slideLayout96.xml"/>
  <Override ContentType="application/vnd.openxmlformats-officedocument.presentationml.slideLayout+xml" PartName="/ppt/slideLayouts/slideLayout110.xml"/>
  <Override ContentType="application/vnd.openxmlformats-officedocument.presentationml.slideLayout+xml" PartName="/ppt/slideLayouts/slideLayout153.xml"/>
  <Override ContentType="application/vnd.openxmlformats-officedocument.presentationml.slideLayout+xml" PartName="/ppt/slideLayouts/slideLayout61.xml"/>
  <Override ContentType="application/vnd.openxmlformats-officedocument.presentationml.slideLayout+xml" PartName="/ppt/slideLayouts/slideLayout145.xml"/>
  <Override ContentType="application/vnd.openxmlformats-officedocument.presentationml.slideLayout+xml" PartName="/ppt/slideLayouts/slideLayout196.xml"/>
  <Override ContentType="application/vnd.openxmlformats-officedocument.presentationml.slideLayout+xml" PartName="/ppt/slideLayouts/slideLayout102.xml"/>
  <Override ContentType="application/vnd.openxmlformats-officedocument.presentationml.slideLayout+xml" PartName="/ppt/slideLayouts/slideLayout188.xml"/>
  <Override ContentType="application/vnd.openxmlformats-officedocument.presentationml.slideLayout+xml" PartName="/ppt/slideLayouts/slideLayout165.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81.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14.xml"/>
  <Override ContentType="application/vnd.openxmlformats-officedocument.presentationml.slideLayout+xml" PartName="/ppt/slideLayouts/slideLayout92.xml"/>
  <Override ContentType="application/vnd.openxmlformats-officedocument.presentationml.slideLayout+xml" PartName="/ppt/slideLayouts/slideLayout150.xml"/>
  <Override ContentType="application/vnd.openxmlformats-officedocument.presentationml.slideLayout+xml" PartName="/ppt/slideLayouts/slideLayout193.xml"/>
  <Override ContentType="application/vnd.openxmlformats-officedocument.presentationml.slideLayout+xml" PartName="/ppt/slideLayouts/slideLayout185.xml"/>
  <Override ContentType="application/vnd.openxmlformats-officedocument.presentationml.slideLayout+xml" PartName="/ppt/slideLayouts/slideLayout133.xml"/>
  <Override ContentType="application/vnd.openxmlformats-officedocument.presentationml.slideLayout+xml" PartName="/ppt/slideLayouts/slideLayout176.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26.xml"/>
  <Override ContentType="application/vnd.openxmlformats-officedocument.presentationml.slideLayout+xml" PartName="/ppt/slideLayouts/slideLayout157.xml"/>
  <Override ContentType="application/vnd.openxmlformats-officedocument.presentationml.slideLayout+xml" PartName="/ppt/slideLayouts/slideLayout69.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61.xml"/>
  <Override ContentType="application/vnd.openxmlformats-officedocument.presentationml.slideLayout+xml" PartName="/ppt/slideLayouts/slideLayout172.xml"/>
  <Override ContentType="application/vnd.openxmlformats-officedocument.presentationml.slideLayout+xml" PartName="/ppt/slideLayouts/slideLayout206.xml"/>
  <Override ContentType="application/vnd.openxmlformats-officedocument.presentationml.slideLayout+xml" PartName="/ppt/slideLayouts/slideLayout223.xml"/>
  <Override ContentType="application/vnd.openxmlformats-officedocument.presentationml.slideLayout+xml" PartName="/ppt/slideLayouts/slideLayout142.xml"/>
  <Override ContentType="application/vnd.openxmlformats-officedocument.presentationml.slideLayout+xml" PartName="/ppt/slideLayouts/slideLayout125.xml"/>
  <Override ContentType="application/vnd.openxmlformats-officedocument.presentationml.slideLayout+xml" PartName="/ppt/slideLayouts/slideLayout88.xml"/>
  <Override ContentType="application/vnd.openxmlformats-officedocument.presentationml.slideLayout+xml" PartName="/ppt/slideLayouts/slideLayout168.xml"/>
  <Override ContentType="application/vnd.openxmlformats-officedocument.presentationml.slideLayout+xml" PartName="/ppt/slideLayouts/slideLayout210.xml"/>
  <Override ContentType="application/vnd.openxmlformats-officedocument.presentationml.slideLayout+xml" PartName="/ppt/slideLayouts/slideLayout45.xml"/>
  <Override ContentType="application/vnd.openxmlformats-officedocument.presentationml.slideLayout+xml" PartName="/ppt/slideLayouts/slideLayout189.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219.xml"/>
  <Override ContentType="application/vnd.openxmlformats-officedocument.presentationml.slideLayout+xml" PartName="/ppt/slideLayouts/slideLayout70.xml"/>
  <Override ContentType="application/vnd.openxmlformats-officedocument.presentationml.slideLayout+xml" PartName="/ppt/slideLayouts/slideLayout217.xml"/>
  <Override ContentType="application/vnd.openxmlformats-officedocument.presentationml.slideLayout+xml" PartName="/ppt/slideLayouts/slideLayout128.xml"/>
  <Override ContentType="application/vnd.openxmlformats-officedocument.presentationml.slideLayout+xml" PartName="/ppt/slideLayouts/slideLayout225.xml"/>
  <Override ContentType="application/vnd.openxmlformats-officedocument.presentationml.slideLayout+xml" PartName="/ppt/slideLayouts/slideLayout2.xml"/>
  <Override ContentType="application/vnd.openxmlformats-officedocument.presentationml.slideLayout+xml" PartName="/ppt/slideLayouts/slideLayout180.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62.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152.xml"/>
  <Override ContentType="application/vnd.openxmlformats-officedocument.presentationml.slideLayout+xml" PartName="/ppt/slideLayouts/slideLayout18.xml"/>
  <Override ContentType="application/vnd.openxmlformats-officedocument.presentationml.slideLayout+xml" PartName="/ppt/slideLayouts/slideLayout118.xml"/>
  <Override ContentType="application/vnd.openxmlformats-officedocument.presentationml.slideLayout+xml" PartName="/ppt/slideLayouts/slideLayout195.xml"/>
  <Override ContentType="application/vnd.openxmlformats-officedocument.presentationml.slideLayout+xml" PartName="/ppt/slideLayouts/slideLayout85.xml"/>
  <Override ContentType="application/vnd.openxmlformats-officedocument.presentationml.slideLayout+xml" PartName="/ppt/slideLayouts/slideLayout202.xml"/>
  <Override ContentType="application/vnd.openxmlformats-officedocument.presentationml.slideLayout+xml" PartName="/ppt/slideLayouts/slideLayout177.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231.xml"/>
  <Override ContentType="application/vnd.openxmlformats-officedocument.presentationml.slideLayout+xml" PartName="/ppt/slideLayouts/slideLayout184.xml"/>
  <Override ContentType="application/vnd.openxmlformats-officedocument.presentationml.slideLayout+xml" PartName="/ppt/slideLayouts/slideLayout230.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7.xml"/>
  <Override ContentType="application/vnd.openxmlformats-officedocument.presentationml.slideLayout+xml" PartName="/ppt/slideLayouts/slideLayout107.xml"/>
  <Override ContentType="application/vnd.openxmlformats-officedocument.presentationml.slideLayout+xml" PartName="/ppt/slideLayouts/slideLayout124.xml"/>
  <Override ContentType="application/vnd.openxmlformats-officedocument.presentationml.slideLayout+xml" PartName="/ppt/slideLayouts/slideLayout21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220.xml"/>
  <Override ContentType="application/vnd.openxmlformats-officedocument.presentationml.slideLayout+xml" PartName="/ppt/slideLayouts/slideLayout68.xml"/>
  <Override ContentType="application/vnd.openxmlformats-officedocument.presentationml.slideLayout+xml" PartName="/ppt/slideLayouts/slideLayout203.xml"/>
  <Override ContentType="application/vnd.openxmlformats-officedocument.presentationml.slideLayout+xml" PartName="/ppt/slideLayouts/slideLayout229.xml"/>
  <Override ContentType="application/vnd.openxmlformats-officedocument.presentationml.slideLayout+xml" PartName="/ppt/slideLayouts/slideLayout190.xml"/>
  <Override ContentType="application/vnd.openxmlformats-officedocument.presentationml.slideLayout+xml" PartName="/ppt/slideLayouts/slideLayout224.xml"/>
  <Override ContentType="application/vnd.openxmlformats-officedocument.presentationml.slideLayout+xml" PartName="/ppt/slideLayouts/slideLayout207.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31.xml"/>
  <Override ContentType="application/vnd.openxmlformats-officedocument.presentationml.slideLayout+xml" PartName="/ppt/slideLayouts/slideLayout80.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156.xml"/>
  <Override ContentType="application/vnd.openxmlformats-officedocument.presentationml.slideLayout+xml" PartName="/ppt/slideLayouts/slideLayout199.xml"/>
  <Override ContentType="application/vnd.openxmlformats-officedocument.presentationml.slideLayout+xml" PartName="/ppt/slideLayouts/slideLayout173.xml"/>
  <Override ContentType="application/vnd.openxmlformats-officedocument.presentationml.slideLayout+xml" PartName="/ppt/slideLayouts/slideLayout171.xml"/>
  <Override ContentType="application/vnd.openxmlformats-officedocument.presentationml.slideLayout+xml" PartName="/ppt/slideLayouts/slideLayout198.xml"/>
  <Override ContentType="application/vnd.openxmlformats-officedocument.presentationml.slideLayout+xml" PartName="/ppt/slideLayouts/slideLayout120.xml"/>
  <Override ContentType="application/vnd.openxmlformats-officedocument.presentationml.slideLayout+xml" PartName="/ppt/slideLayouts/slideLayout163.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216.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232.xml"/>
  <Override ContentType="application/vnd.openxmlformats-officedocument.presentationml.slideLayout+xml" PartName="/ppt/slideLayouts/slideLayout208.xml"/>
  <Override ContentType="application/vnd.openxmlformats-officedocument.presentationml.slideLayout+xml" PartName="/ppt/slideLayouts/slideLayout35.xml"/>
  <Override ContentType="application/vnd.openxmlformats-officedocument.presentationml.slideLayout+xml" PartName="/ppt/slideLayouts/slideLayout178.xml"/>
  <Override ContentType="application/vnd.openxmlformats-officedocument.presentationml.slideLayout+xml" PartName="/ppt/slideLayouts/slideLayout228.xml"/>
  <Override ContentType="application/vnd.openxmlformats-officedocument.presentationml.slideLayout+xml" PartName="/ppt/slideLayouts/slideLayout135.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94.xml"/>
  <Override ContentType="application/vnd.openxmlformats-officedocument.presentationml.slideLayout+xml" PartName="/ppt/slideLayouts/slideLayout71.xml"/>
  <Override ContentType="application/vnd.openxmlformats-officedocument.presentationml.slideLayout+xml" PartName="/ppt/slideLayouts/slideLayout151.xml"/>
  <Override ContentType="application/vnd.openxmlformats-officedocument.presentationml.slideLayout+xml" PartName="/ppt/slideLayouts/slideLayout201.xml"/>
  <Override ContentType="application/vnd.openxmlformats-officedocument.presentationml.slideLayout+xml" PartName="/ppt/slideLayouts/slideLayout24.xml"/>
  <Override ContentType="application/vnd.openxmlformats-officedocument.presentationml.slideLayout+xml" PartName="/ppt/slideLayouts/slideLayout159.xml"/>
  <Override ContentType="application/vnd.openxmlformats-officedocument.presentationml.slideLayout+xml" PartName="/ppt/slideLayouts/slideLayout67.xml"/>
  <Override ContentType="application/vnd.openxmlformats-officedocument.presentationml.slideLayout+xml" PartName="/ppt/slideLayouts/slideLayout116.xml"/>
  <Override ContentType="application/vnd.openxmlformats-officedocument.presentationml.slideLayout+xml" PartName="/ppt/slideLayouts/slideLayout221.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204.xml"/>
  <Override ContentType="application/vnd.openxmlformats-officedocument.presentationml.slideLayout+xml" PartName="/ppt/slideLayouts/slideLayout212.xml"/>
  <Override ContentType="application/vnd.openxmlformats-officedocument.presentationml.slideLayout+xml" PartName="/ppt/slideLayouts/slideLayout183.xml"/>
  <Override ContentType="application/vnd.openxmlformats-officedocument.presentationml.slideLayout+xml" PartName="/ppt/slideLayouts/slideLayout166.xml"/>
  <Override ContentType="application/vnd.openxmlformats-officedocument.presentationml.slideLayout+xml" PartName="/ppt/slideLayouts/slideLayout140.xml"/>
  <Override ContentType="application/vnd.openxmlformats-officedocument.presentationml.slideLayout+xml" PartName="/ppt/slideLayouts/slideLayout90.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51.xml"/>
  <Override ContentType="application/vnd.openxmlformats-officedocument.presentationml.slideLayout+xml" PartName="/ppt/slideLayouts/slideLayout94.xml"/>
  <Override ContentType="application/vnd.openxmlformats-officedocument.presentationml.slideLayout+xml" PartName="/ppt/slideLayouts/slideLayout1.xml"/>
  <Override ContentType="application/vnd.openxmlformats-officedocument.presentationml.slideLayout+xml" PartName="/ppt/slideLayouts/slideLayout174.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187.xml"/>
  <Override ContentType="application/vnd.openxmlformats-officedocument.presentationml.slideLayout+xml" PartName="/ppt/slideLayouts/slideLayout191.xml"/>
  <Override ContentType="application/vnd.openxmlformats-officedocument.presentationml.slideLayout+xml" PartName="/ppt/slideLayouts/slideLayout28.xml"/>
  <Override ContentType="application/vnd.openxmlformats-officedocument.presentationml.slideLayout+xml" PartName="/ppt/slideLayouts/slideLayout155.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200.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54.xml"/>
  <Override ContentType="application/vnd.openxmlformats-officedocument.presentationml.slideLayout+xml" PartName="/ppt/slideLayouts/slideLayout197.xml"/>
  <Override ContentType="application/vnd.openxmlformats-officedocument.presentationml.slideLayout+xml" PartName="/ppt/slideLayouts/slideLayout38.xml"/>
  <Override ContentType="application/vnd.openxmlformats-officedocument.presentationml.slideLayout+xml" PartName="/ppt/slideLayouts/slideLayout170.xml"/>
  <Override ContentType="application/vnd.openxmlformats-officedocument.presentationml.slideLayout+xml" PartName="/ppt/slideLayouts/slideLayout101.xml"/>
  <Override ContentType="application/vnd.openxmlformats-officedocument.presentationml.slideLayout+xml" PartName="/ppt/slideLayouts/slideLayout233.xml"/>
  <Override ContentType="application/vnd.openxmlformats-officedocument.presentationml.slideLayout+xml" PartName="/ppt/slideLayouts/slideLayout179.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05.xml"/>
  <Override ContentType="application/vnd.openxmlformats-officedocument.presentationml.slideLayout+xml" PartName="/ppt/slideLayouts/slideLayout182.xml"/>
  <Override ContentType="application/vnd.openxmlformats-officedocument.presentationml.slideLayout+xml" PartName="/ppt/slideLayouts/slideLayout215.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164.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09.xml"/>
  <Override ContentType="application/vnd.openxmlformats-officedocument.presentationml.slideLayout+xml" PartName="/ppt/slideLayouts/slideLayout227.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205.xml"/>
  <Override ContentType="application/vnd.openxmlformats-officedocument.presentationml.slideLayout+xml" PartName="/ppt/slideLayouts/slideLayout222.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109.xml"/>
  <Override ContentType="application/vnd.openxmlformats-officedocument.presentationml.slideLayout+xml" PartName="/ppt/slideLayouts/slideLayout158.xml"/>
  <Override ContentType="application/vnd.openxmlformats-officedocument.presentationml.slideLayout+xml" PartName="/ppt/slideLayouts/slideLayout115.xml"/>
  <Override ContentType="application/vnd.openxmlformats-officedocument.presentationml.slideLayout+xml" PartName="/ppt/slideLayouts/slideLayout192.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75.xml"/>
  <Override ContentType="application/vnd.openxmlformats-officedocument.presentationml.slideLayout+xml" PartName="/ppt/slideLayouts/slideLayout211.xml"/>
  <Override ContentType="application/vnd.openxmlformats-officedocument.presentationml.slideLayout+xml" PartName="/ppt/slideLayouts/slideLayout100.xml"/>
  <Override ContentType="application/vnd.openxmlformats-officedocument.presentationml.slideLayout+xml" PartName="/ppt/slideLayouts/slideLayout143.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69.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186.xml"/>
  <Override ContentType="application/vnd.openxmlformats-officedocument.presentationml.slideLayout+xml" PartName="/ppt/slideLayouts/slideLayout160.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theme+xml" PartName="/ppt/theme/theme8.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881" r:id="rId4"/>
    <p:sldMasterId id="2147483882" r:id="rId5"/>
    <p:sldMasterId id="2147483883" r:id="rId6"/>
    <p:sldMasterId id="2147483884" r:id="rId7"/>
    <p:sldMasterId id="2147483885" r:id="rId8"/>
    <p:sldMasterId id="2147483886" r:id="rId9"/>
    <p:sldMasterId id="2147483887" r:id="rId10"/>
  </p:sldMasterIdLst>
  <p:notesMasterIdLst>
    <p:notesMasterId r:id="rId11"/>
  </p:notesMasterIdLst>
  <p:sldIdLst>
    <p:sldId id="256" r:id="rId12"/>
    <p:sldId id="257" r:id="rId13"/>
    <p:sldId id="258" r:id="rId14"/>
    <p:sldId id="259" r:id="rId15"/>
    <p:sldId id="260" r:id="rId16"/>
    <p:sldId id="261" r:id="rId17"/>
    <p:sldId id="262" r:id="rId18"/>
    <p:sldId id="263" r:id="rId19"/>
    <p:sldId id="264" r:id="rId20"/>
    <p:sldId id="265" r:id="rId21"/>
    <p:sldId id="266" r:id="rId22"/>
    <p:sldId id="267" r:id="rId23"/>
    <p:sldId id="268" r:id="rId24"/>
  </p:sldIdLst>
  <p:sldSz cy="5143500" cx="9144000"/>
  <p:notesSz cx="6858000" cy="9144000"/>
  <p:embeddedFontLst>
    <p:embeddedFont>
      <p:font typeface="Lexend ExtraBold"/>
      <p:bold r:id="rId25"/>
    </p:embeddedFont>
    <p:embeddedFont>
      <p:font typeface="Cabin"/>
      <p:regular r:id="rId26"/>
      <p:bold r:id="rId27"/>
      <p:italic r:id="rId28"/>
      <p:boldItalic r:id="rId29"/>
    </p:embeddedFont>
    <p:embeddedFont>
      <p:font typeface="Montserrat"/>
      <p:regular r:id="rId30"/>
      <p:bold r:id="rId31"/>
      <p:italic r:id="rId32"/>
      <p:boldItalic r:id="rId33"/>
    </p:embeddedFont>
    <p:embeddedFont>
      <p:font typeface="Alata"/>
      <p:regular r:id="rId34"/>
    </p:embeddedFont>
    <p:embeddedFont>
      <p:font typeface="PT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9.xml"/><Relationship Id="rId22" Type="http://schemas.openxmlformats.org/officeDocument/2006/relationships/slide" Target="slides/slide11.xml"/><Relationship Id="rId21" Type="http://schemas.openxmlformats.org/officeDocument/2006/relationships/slide" Target="slides/slide10.xml"/><Relationship Id="rId24" Type="http://schemas.openxmlformats.org/officeDocument/2006/relationships/slide" Target="slides/slide13.xml"/><Relationship Id="rId23" Type="http://schemas.openxmlformats.org/officeDocument/2006/relationships/slide" Target="slides/slide12.xml"/><Relationship Id="rId1" Type="http://schemas.openxmlformats.org/officeDocument/2006/relationships/theme" Target="theme/theme7.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26" Type="http://schemas.openxmlformats.org/officeDocument/2006/relationships/font" Target="fonts/Cabin-regular.fntdata"/><Relationship Id="rId25" Type="http://schemas.openxmlformats.org/officeDocument/2006/relationships/font" Target="fonts/LexendExtraBold-bold.fntdata"/><Relationship Id="rId28" Type="http://schemas.openxmlformats.org/officeDocument/2006/relationships/font" Target="fonts/Cabin-italic.fntdata"/><Relationship Id="rId27" Type="http://schemas.openxmlformats.org/officeDocument/2006/relationships/font" Target="fonts/Cabin-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Cabin-boldItalic.fntdata"/><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notesMaster" Target="notesMasters/notesMaster1.xml"/><Relationship Id="rId33" Type="http://schemas.openxmlformats.org/officeDocument/2006/relationships/font" Target="fonts/Montserrat-boldItalic.fntdata"/><Relationship Id="rId10" Type="http://schemas.openxmlformats.org/officeDocument/2006/relationships/slideMaster" Target="slideMasters/slideMaster7.xml"/><Relationship Id="rId32" Type="http://schemas.openxmlformats.org/officeDocument/2006/relationships/font" Target="fonts/Montserrat-italic.fntdata"/><Relationship Id="rId13" Type="http://schemas.openxmlformats.org/officeDocument/2006/relationships/slide" Target="slides/slide2.xml"/><Relationship Id="rId35" Type="http://schemas.openxmlformats.org/officeDocument/2006/relationships/font" Target="fonts/PTSans-regular.fntdata"/><Relationship Id="rId12" Type="http://schemas.openxmlformats.org/officeDocument/2006/relationships/slide" Target="slides/slide1.xml"/><Relationship Id="rId34" Type="http://schemas.openxmlformats.org/officeDocument/2006/relationships/font" Target="fonts/Alata-regular.fntdata"/><Relationship Id="rId15" Type="http://schemas.openxmlformats.org/officeDocument/2006/relationships/slide" Target="slides/slide4.xml"/><Relationship Id="rId37" Type="http://schemas.openxmlformats.org/officeDocument/2006/relationships/font" Target="fonts/PTSans-italic.fntdata"/><Relationship Id="rId14" Type="http://schemas.openxmlformats.org/officeDocument/2006/relationships/slide" Target="slides/slide3.xml"/><Relationship Id="rId36" Type="http://schemas.openxmlformats.org/officeDocument/2006/relationships/font" Target="fonts/PTSans-bold.fntdata"/><Relationship Id="rId17" Type="http://schemas.openxmlformats.org/officeDocument/2006/relationships/slide" Target="slides/slide6.xml"/><Relationship Id="rId16" Type="http://schemas.openxmlformats.org/officeDocument/2006/relationships/slide" Target="slides/slide5.xml"/><Relationship Id="rId38" Type="http://schemas.openxmlformats.org/officeDocument/2006/relationships/font" Target="fonts/PTSans-boldItalic.fntdata"/><Relationship Id="rId19" Type="http://schemas.openxmlformats.org/officeDocument/2006/relationships/slide" Target="slides/slide8.xml"/><Relationship Id="rId1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4" name="Shape 2984"/>
        <p:cNvGrpSpPr/>
        <p:nvPr/>
      </p:nvGrpSpPr>
      <p:grpSpPr>
        <a:xfrm>
          <a:off x="0" y="0"/>
          <a:ext cx="0" cy="0"/>
          <a:chOff x="0" y="0"/>
          <a:chExt cx="0" cy="0"/>
        </a:xfrm>
      </p:grpSpPr>
      <p:sp>
        <p:nvSpPr>
          <p:cNvPr id="2985" name="Google Shape;2985;g17945121dc5_1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6" name="Google Shape;2986;g17945121dc5_1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Krishnan Vellore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9" name="Shape 3089"/>
        <p:cNvGrpSpPr/>
        <p:nvPr/>
      </p:nvGrpSpPr>
      <p:grpSpPr>
        <a:xfrm>
          <a:off x="0" y="0"/>
          <a:ext cx="0" cy="0"/>
          <a:chOff x="0" y="0"/>
          <a:chExt cx="0" cy="0"/>
        </a:xfrm>
      </p:grpSpPr>
      <p:sp>
        <p:nvSpPr>
          <p:cNvPr id="3090" name="Google Shape;3090;g294944f6df3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1" name="Google Shape;3091;g294944f6df3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6" name="Shape 3096"/>
        <p:cNvGrpSpPr/>
        <p:nvPr/>
      </p:nvGrpSpPr>
      <p:grpSpPr>
        <a:xfrm>
          <a:off x="0" y="0"/>
          <a:ext cx="0" cy="0"/>
          <a:chOff x="0" y="0"/>
          <a:chExt cx="0" cy="0"/>
        </a:xfrm>
      </p:grpSpPr>
      <p:sp>
        <p:nvSpPr>
          <p:cNvPr id="3097" name="Google Shape;3097;g294944f6df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8" name="Google Shape;3098;g294944f6df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Garrett Stevenson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2" name="Shape 3102"/>
        <p:cNvGrpSpPr/>
        <p:nvPr/>
      </p:nvGrpSpPr>
      <p:grpSpPr>
        <a:xfrm>
          <a:off x="0" y="0"/>
          <a:ext cx="0" cy="0"/>
          <a:chOff x="0" y="0"/>
          <a:chExt cx="0" cy="0"/>
        </a:xfrm>
      </p:grpSpPr>
      <p:sp>
        <p:nvSpPr>
          <p:cNvPr id="3103" name="Google Shape;3103;g17945121dc5_1_3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4" name="Google Shape;3104;g17945121dc5_1_3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Garrett Stevenson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2" name="Shape 3112"/>
        <p:cNvGrpSpPr/>
        <p:nvPr/>
      </p:nvGrpSpPr>
      <p:grpSpPr>
        <a:xfrm>
          <a:off x="0" y="0"/>
          <a:ext cx="0" cy="0"/>
          <a:chOff x="0" y="0"/>
          <a:chExt cx="0" cy="0"/>
        </a:xfrm>
      </p:grpSpPr>
      <p:sp>
        <p:nvSpPr>
          <p:cNvPr id="3113" name="Google Shape;3113;g17945121dc5_1_7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4" name="Google Shape;3114;g17945121dc5_1_7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Krishnan Vellore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4" name="Shape 2994"/>
        <p:cNvGrpSpPr/>
        <p:nvPr/>
      </p:nvGrpSpPr>
      <p:grpSpPr>
        <a:xfrm>
          <a:off x="0" y="0"/>
          <a:ext cx="0" cy="0"/>
          <a:chOff x="0" y="0"/>
          <a:chExt cx="0" cy="0"/>
        </a:xfrm>
      </p:grpSpPr>
      <p:sp>
        <p:nvSpPr>
          <p:cNvPr id="2995" name="Google Shape;2995;g17945121dc5_1_8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6" name="Google Shape;2996;g17945121dc5_1_8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Krishnan Vellore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6" name="Shape 3006"/>
        <p:cNvGrpSpPr/>
        <p:nvPr/>
      </p:nvGrpSpPr>
      <p:grpSpPr>
        <a:xfrm>
          <a:off x="0" y="0"/>
          <a:ext cx="0" cy="0"/>
          <a:chOff x="0" y="0"/>
          <a:chExt cx="0" cy="0"/>
        </a:xfrm>
      </p:grpSpPr>
      <p:sp>
        <p:nvSpPr>
          <p:cNvPr id="3007" name="Google Shape;3007;g294944f6df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8" name="Google Shape;3008;g294944f6df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Krishnan Vellore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2" name="Shape 3022"/>
        <p:cNvGrpSpPr/>
        <p:nvPr/>
      </p:nvGrpSpPr>
      <p:grpSpPr>
        <a:xfrm>
          <a:off x="0" y="0"/>
          <a:ext cx="0" cy="0"/>
          <a:chOff x="0" y="0"/>
          <a:chExt cx="0" cy="0"/>
        </a:xfrm>
      </p:grpSpPr>
      <p:sp>
        <p:nvSpPr>
          <p:cNvPr id="3023" name="Google Shape;3023;g294944f6df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4" name="Google Shape;3024;g294944f6df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Krishnan Vellore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3" name="Shape 3033"/>
        <p:cNvGrpSpPr/>
        <p:nvPr/>
      </p:nvGrpSpPr>
      <p:grpSpPr>
        <a:xfrm>
          <a:off x="0" y="0"/>
          <a:ext cx="0" cy="0"/>
          <a:chOff x="0" y="0"/>
          <a:chExt cx="0" cy="0"/>
        </a:xfrm>
      </p:grpSpPr>
      <p:sp>
        <p:nvSpPr>
          <p:cNvPr id="3034" name="Google Shape;3034;g17945121dc5_1_5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5" name="Google Shape;3035;g17945121dc5_1_5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Garrett Stevenson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0" name="Shape 3040"/>
        <p:cNvGrpSpPr/>
        <p:nvPr/>
      </p:nvGrpSpPr>
      <p:grpSpPr>
        <a:xfrm>
          <a:off x="0" y="0"/>
          <a:ext cx="0" cy="0"/>
          <a:chOff x="0" y="0"/>
          <a:chExt cx="0" cy="0"/>
        </a:xfrm>
      </p:grpSpPr>
      <p:sp>
        <p:nvSpPr>
          <p:cNvPr id="3041" name="Google Shape;3041;g294944f6df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2" name="Google Shape;3042;g294944f6df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Garrett Stevenson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8" name="Shape 3048"/>
        <p:cNvGrpSpPr/>
        <p:nvPr/>
      </p:nvGrpSpPr>
      <p:grpSpPr>
        <a:xfrm>
          <a:off x="0" y="0"/>
          <a:ext cx="0" cy="0"/>
          <a:chOff x="0" y="0"/>
          <a:chExt cx="0" cy="0"/>
        </a:xfrm>
      </p:grpSpPr>
      <p:sp>
        <p:nvSpPr>
          <p:cNvPr id="3049" name="Google Shape;3049;g17945121dc5_1_4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0" name="Google Shape;3050;g17945121dc5_1_4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Garrett Stevenston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9" name="Shape 3069"/>
        <p:cNvGrpSpPr/>
        <p:nvPr/>
      </p:nvGrpSpPr>
      <p:grpSpPr>
        <a:xfrm>
          <a:off x="0" y="0"/>
          <a:ext cx="0" cy="0"/>
          <a:chOff x="0" y="0"/>
          <a:chExt cx="0" cy="0"/>
        </a:xfrm>
      </p:grpSpPr>
      <p:sp>
        <p:nvSpPr>
          <p:cNvPr id="3070" name="Google Shape;3070;g294944f6df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1" name="Google Shape;3071;g294944f6df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Garrett Stevenson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2" name="Shape 3082"/>
        <p:cNvGrpSpPr/>
        <p:nvPr/>
      </p:nvGrpSpPr>
      <p:grpSpPr>
        <a:xfrm>
          <a:off x="0" y="0"/>
          <a:ext cx="0" cy="0"/>
          <a:chOff x="0" y="0"/>
          <a:chExt cx="0" cy="0"/>
        </a:xfrm>
      </p:grpSpPr>
      <p:sp>
        <p:nvSpPr>
          <p:cNvPr id="3083" name="Google Shape;3083;g294944f6df3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4" name="Google Shape;3084;g294944f6df3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Garrett Stevenson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bit.ly/2TtBDfr" TargetMode="External"/><Relationship Id="rId7" Type="http://schemas.openxmlformats.org/officeDocument/2006/relationships/image" Target="../media/image1.pn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png"/></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bit.ly/2TtBDfr" TargetMode="External"/><Relationship Id="rId7" Type="http://schemas.openxmlformats.org/officeDocument/2006/relationships/image" Target="../media/image1.png"/></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png"/></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bit.ly/2TtBDfr" TargetMode="External"/><Relationship Id="rId7" Type="http://schemas.openxmlformats.org/officeDocument/2006/relationships/image" Target="../media/image1.png"/></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png"/></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bit.ly/2TtBDfr" TargetMode="External"/><Relationship Id="rId7" Type="http://schemas.openxmlformats.org/officeDocument/2006/relationships/image" Target="../media/image1.png"/></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bit.ly/2TtBDfr" TargetMode="External"/><Relationship Id="rId7"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bit.ly/2TtBDfr" TargetMode="External"/><Relationship Id="rId7" Type="http://schemas.openxmlformats.org/officeDocument/2006/relationships/image" Target="../media/image1.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1199" name="Shape 1199"/>
        <p:cNvGrpSpPr/>
        <p:nvPr/>
      </p:nvGrpSpPr>
      <p:grpSpPr>
        <a:xfrm>
          <a:off x="0" y="0"/>
          <a:ext cx="0" cy="0"/>
          <a:chOff x="0" y="0"/>
          <a:chExt cx="0" cy="0"/>
        </a:xfrm>
      </p:grpSpPr>
      <p:sp>
        <p:nvSpPr>
          <p:cNvPr id="1200" name="Google Shape;1200;p104"/>
          <p:cNvSpPr/>
          <p:nvPr/>
        </p:nvSpPr>
        <p:spPr>
          <a:xfrm flipH="1">
            <a:off x="1403550"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04"/>
          <p:cNvSpPr/>
          <p:nvPr/>
        </p:nvSpPr>
        <p:spPr>
          <a:xfrm flipH="1">
            <a:off x="-567450"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04"/>
          <p:cNvSpPr/>
          <p:nvPr/>
        </p:nvSpPr>
        <p:spPr>
          <a:xfrm flipH="1">
            <a:off x="8075975" y="-594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 name="Google Shape;1203;p104"/>
          <p:cNvGrpSpPr/>
          <p:nvPr/>
        </p:nvGrpSpPr>
        <p:grpSpPr>
          <a:xfrm>
            <a:off x="391625" y="390900"/>
            <a:ext cx="8360700" cy="4361700"/>
            <a:chOff x="391625" y="390900"/>
            <a:chExt cx="8360700" cy="4361700"/>
          </a:xfrm>
        </p:grpSpPr>
        <p:pic>
          <p:nvPicPr>
            <p:cNvPr id="1204" name="Google Shape;1204;p10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205" name="Google Shape;1205;p10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 name="Google Shape;1206;p104"/>
          <p:cNvSpPr txBox="1"/>
          <p:nvPr>
            <p:ph type="title"/>
          </p:nvPr>
        </p:nvSpPr>
        <p:spPr>
          <a:xfrm>
            <a:off x="720000" y="604858"/>
            <a:ext cx="4474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07" name="Google Shape;1207;p104"/>
          <p:cNvSpPr txBox="1"/>
          <p:nvPr>
            <p:ph idx="1" type="body"/>
          </p:nvPr>
        </p:nvSpPr>
        <p:spPr>
          <a:xfrm>
            <a:off x="720000" y="1215750"/>
            <a:ext cx="6788700" cy="3297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1208" name="Google Shape;1208;p104"/>
          <p:cNvSpPr/>
          <p:nvPr/>
        </p:nvSpPr>
        <p:spPr>
          <a:xfrm>
            <a:off x="504750" y="511975"/>
            <a:ext cx="8131925" cy="4119525"/>
          </a:xfrm>
          <a:custGeom>
            <a:rect b="b" l="l" r="r" t="t"/>
            <a:pathLst>
              <a:path extrusionOk="0" h="164781" w="325277">
                <a:moveTo>
                  <a:pt x="195107" y="164781"/>
                </a:moveTo>
                <a:lnTo>
                  <a:pt x="0" y="164781"/>
                </a:lnTo>
                <a:lnTo>
                  <a:pt x="0" y="0"/>
                </a:lnTo>
                <a:lnTo>
                  <a:pt x="325178" y="0"/>
                </a:lnTo>
                <a:lnTo>
                  <a:pt x="325277" y="58003"/>
                </a:lnTo>
              </a:path>
            </a:pathLst>
          </a:custGeom>
          <a:noFill/>
          <a:ln cap="flat" cmpd="sng" w="9525">
            <a:solidFill>
              <a:schemeClr val="dk2"/>
            </a:solidFill>
            <a:prstDash val="solid"/>
            <a:round/>
            <a:headEnd len="med" w="med" type="none"/>
            <a:tailEnd len="med" w="med" type="none"/>
          </a:ln>
        </p:spPr>
      </p:sp>
      <p:pic>
        <p:nvPicPr>
          <p:cNvPr id="1209" name="Google Shape;1209;p104"/>
          <p:cNvPicPr preferRelativeResize="0"/>
          <p:nvPr/>
        </p:nvPicPr>
        <p:blipFill>
          <a:blip r:embed="rId3">
            <a:alphaModFix/>
          </a:blip>
          <a:stretch>
            <a:fillRect/>
          </a:stretch>
        </p:blipFill>
        <p:spPr>
          <a:xfrm>
            <a:off x="5194595" y="1627575"/>
            <a:ext cx="5025461" cy="5143501"/>
          </a:xfrm>
          <a:prstGeom prst="rect">
            <a:avLst/>
          </a:prstGeom>
          <a:noFill/>
          <a:ln>
            <a:noFill/>
          </a:ln>
          <a:effectLst>
            <a:outerShdw blurRad="671513" rotWithShape="0" algn="bl">
              <a:schemeClr val="lt1">
                <a:alpha val="74000"/>
              </a:schemeClr>
            </a:outerShdw>
          </a:effectLst>
        </p:spPr>
      </p:pic>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3">
    <p:spTree>
      <p:nvGrpSpPr>
        <p:cNvPr id="1210" name="Shape 1210"/>
        <p:cNvGrpSpPr/>
        <p:nvPr/>
      </p:nvGrpSpPr>
      <p:grpSpPr>
        <a:xfrm>
          <a:off x="0" y="0"/>
          <a:ext cx="0" cy="0"/>
          <a:chOff x="0" y="0"/>
          <a:chExt cx="0" cy="0"/>
        </a:xfrm>
      </p:grpSpPr>
      <p:sp>
        <p:nvSpPr>
          <p:cNvPr id="1211" name="Google Shape;1211;p105"/>
          <p:cNvSpPr/>
          <p:nvPr/>
        </p:nvSpPr>
        <p:spPr>
          <a:xfrm>
            <a:off x="79524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05"/>
          <p:cNvSpPr/>
          <p:nvPr/>
        </p:nvSpPr>
        <p:spPr>
          <a:xfrm rot="10800000">
            <a:off x="-648000" y="1295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05"/>
          <p:cNvSpPr/>
          <p:nvPr/>
        </p:nvSpPr>
        <p:spPr>
          <a:xfrm>
            <a:off x="30918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 name="Google Shape;1214;p105"/>
          <p:cNvGrpSpPr/>
          <p:nvPr/>
        </p:nvGrpSpPr>
        <p:grpSpPr>
          <a:xfrm>
            <a:off x="391625" y="390900"/>
            <a:ext cx="8360700" cy="4361700"/>
            <a:chOff x="391625" y="390900"/>
            <a:chExt cx="8360700" cy="4361700"/>
          </a:xfrm>
        </p:grpSpPr>
        <p:pic>
          <p:nvPicPr>
            <p:cNvPr id="1215" name="Google Shape;1215;p10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216" name="Google Shape;1216;p10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 name="Google Shape;1217;p105"/>
          <p:cNvSpPr txBox="1"/>
          <p:nvPr>
            <p:ph idx="1" type="body"/>
          </p:nvPr>
        </p:nvSpPr>
        <p:spPr>
          <a:xfrm>
            <a:off x="720000" y="2241800"/>
            <a:ext cx="4181700" cy="2136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1218" name="Google Shape;1218;p105"/>
          <p:cNvSpPr txBox="1"/>
          <p:nvPr>
            <p:ph type="title"/>
          </p:nvPr>
        </p:nvSpPr>
        <p:spPr>
          <a:xfrm>
            <a:off x="720000" y="601712"/>
            <a:ext cx="4181700" cy="1643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19" name="Google Shape;1219;p105"/>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_1_1">
    <p:spTree>
      <p:nvGrpSpPr>
        <p:cNvPr id="1220" name="Shape 1220"/>
        <p:cNvGrpSpPr/>
        <p:nvPr/>
      </p:nvGrpSpPr>
      <p:grpSpPr>
        <a:xfrm>
          <a:off x="0" y="0"/>
          <a:ext cx="0" cy="0"/>
          <a:chOff x="0" y="0"/>
          <a:chExt cx="0" cy="0"/>
        </a:xfrm>
      </p:grpSpPr>
      <p:sp>
        <p:nvSpPr>
          <p:cNvPr id="1221" name="Google Shape;1221;p106"/>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06"/>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06"/>
          <p:cNvSpPr/>
          <p:nvPr/>
        </p:nvSpPr>
        <p:spPr>
          <a:xfrm>
            <a:off x="2107250" y="-4026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 name="Google Shape;1224;p106"/>
          <p:cNvGrpSpPr/>
          <p:nvPr/>
        </p:nvGrpSpPr>
        <p:grpSpPr>
          <a:xfrm>
            <a:off x="391625" y="390900"/>
            <a:ext cx="8360700" cy="4361700"/>
            <a:chOff x="391625" y="390900"/>
            <a:chExt cx="8360700" cy="4361700"/>
          </a:xfrm>
        </p:grpSpPr>
        <p:pic>
          <p:nvPicPr>
            <p:cNvPr id="1225" name="Google Shape;1225;p10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226" name="Google Shape;1226;p10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 name="Google Shape;1227;p10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06"/>
          <p:cNvSpPr txBox="1"/>
          <p:nvPr>
            <p:ph type="title"/>
          </p:nvPr>
        </p:nvSpPr>
        <p:spPr>
          <a:xfrm>
            <a:off x="1024800" y="1395775"/>
            <a:ext cx="3146100" cy="1076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29" name="Google Shape;1229;p106"/>
          <p:cNvSpPr txBox="1"/>
          <p:nvPr>
            <p:ph idx="1" type="subTitle"/>
          </p:nvPr>
        </p:nvSpPr>
        <p:spPr>
          <a:xfrm>
            <a:off x="1024800" y="2576225"/>
            <a:ext cx="3146100" cy="117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
    <p:spTree>
      <p:nvGrpSpPr>
        <p:cNvPr id="1230" name="Shape 1230"/>
        <p:cNvGrpSpPr/>
        <p:nvPr/>
      </p:nvGrpSpPr>
      <p:grpSpPr>
        <a:xfrm>
          <a:off x="0" y="0"/>
          <a:ext cx="0" cy="0"/>
          <a:chOff x="0" y="0"/>
          <a:chExt cx="0" cy="0"/>
        </a:xfrm>
      </p:grpSpPr>
      <p:sp>
        <p:nvSpPr>
          <p:cNvPr id="1231" name="Google Shape;1231;p107"/>
          <p:cNvSpPr/>
          <p:nvPr/>
        </p:nvSpPr>
        <p:spPr>
          <a:xfrm>
            <a:off x="-589525" y="2339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07"/>
          <p:cNvSpPr/>
          <p:nvPr/>
        </p:nvSpPr>
        <p:spPr>
          <a:xfrm>
            <a:off x="3667025" y="-3929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07"/>
          <p:cNvSpPr/>
          <p:nvPr/>
        </p:nvSpPr>
        <p:spPr>
          <a:xfrm>
            <a:off x="7862825"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07"/>
          <p:cNvSpPr/>
          <p:nvPr/>
        </p:nvSpPr>
        <p:spPr>
          <a:xfrm>
            <a:off x="8110625"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 name="Google Shape;1235;p107"/>
          <p:cNvGrpSpPr/>
          <p:nvPr/>
        </p:nvGrpSpPr>
        <p:grpSpPr>
          <a:xfrm>
            <a:off x="391625" y="390900"/>
            <a:ext cx="8360700" cy="4361700"/>
            <a:chOff x="391625" y="390900"/>
            <a:chExt cx="8360700" cy="4361700"/>
          </a:xfrm>
        </p:grpSpPr>
        <p:pic>
          <p:nvPicPr>
            <p:cNvPr id="1236" name="Google Shape;1236;p10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237" name="Google Shape;1237;p10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8" name="Google Shape;1238;p107"/>
          <p:cNvSpPr txBox="1"/>
          <p:nvPr>
            <p:ph type="title"/>
          </p:nvPr>
        </p:nvSpPr>
        <p:spPr>
          <a:xfrm>
            <a:off x="4692525" y="1647881"/>
            <a:ext cx="3198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39" name="Google Shape;1239;p10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07"/>
          <p:cNvSpPr txBox="1"/>
          <p:nvPr>
            <p:ph idx="1" type="subTitle"/>
          </p:nvPr>
        </p:nvSpPr>
        <p:spPr>
          <a:xfrm>
            <a:off x="4692600" y="2349061"/>
            <a:ext cx="3198000" cy="1109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
    <p:spTree>
      <p:nvGrpSpPr>
        <p:cNvPr id="1241" name="Shape 1241"/>
        <p:cNvGrpSpPr/>
        <p:nvPr/>
      </p:nvGrpSpPr>
      <p:grpSpPr>
        <a:xfrm>
          <a:off x="0" y="0"/>
          <a:ext cx="0" cy="0"/>
          <a:chOff x="0" y="0"/>
          <a:chExt cx="0" cy="0"/>
        </a:xfrm>
      </p:grpSpPr>
      <p:sp>
        <p:nvSpPr>
          <p:cNvPr id="1242" name="Google Shape;1242;p108"/>
          <p:cNvSpPr/>
          <p:nvPr/>
        </p:nvSpPr>
        <p:spPr>
          <a:xfrm>
            <a:off x="4609125" y="-579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08"/>
          <p:cNvSpPr/>
          <p:nvPr/>
        </p:nvSpPr>
        <p:spPr>
          <a:xfrm>
            <a:off x="7952400" y="2635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08"/>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08"/>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 name="Google Shape;1246;p108"/>
          <p:cNvGrpSpPr/>
          <p:nvPr/>
        </p:nvGrpSpPr>
        <p:grpSpPr>
          <a:xfrm>
            <a:off x="391625" y="390900"/>
            <a:ext cx="8360700" cy="4361700"/>
            <a:chOff x="391625" y="390900"/>
            <a:chExt cx="8360700" cy="4361700"/>
          </a:xfrm>
        </p:grpSpPr>
        <p:pic>
          <p:nvPicPr>
            <p:cNvPr id="1247" name="Google Shape;1247;p10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248" name="Google Shape;1248;p10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 name="Google Shape;1249;p10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08"/>
          <p:cNvSpPr txBox="1"/>
          <p:nvPr>
            <p:ph type="title"/>
          </p:nvPr>
        </p:nvSpPr>
        <p:spPr>
          <a:xfrm>
            <a:off x="1329600" y="1654298"/>
            <a:ext cx="318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51" name="Google Shape;1251;p108"/>
          <p:cNvSpPr txBox="1"/>
          <p:nvPr>
            <p:ph idx="1" type="subTitle"/>
          </p:nvPr>
        </p:nvSpPr>
        <p:spPr>
          <a:xfrm>
            <a:off x="1329600" y="2340627"/>
            <a:ext cx="3187800" cy="111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TITLE_AND_BODY_1_1">
    <p:spTree>
      <p:nvGrpSpPr>
        <p:cNvPr id="1252" name="Shape 1252"/>
        <p:cNvGrpSpPr/>
        <p:nvPr/>
      </p:nvGrpSpPr>
      <p:grpSpPr>
        <a:xfrm>
          <a:off x="0" y="0"/>
          <a:ext cx="0" cy="0"/>
          <a:chOff x="0" y="0"/>
          <a:chExt cx="0" cy="0"/>
        </a:xfrm>
      </p:grpSpPr>
      <p:sp>
        <p:nvSpPr>
          <p:cNvPr id="1253" name="Google Shape;1253;p109"/>
          <p:cNvSpPr/>
          <p:nvPr/>
        </p:nvSpPr>
        <p:spPr>
          <a:xfrm>
            <a:off x="6104975"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09"/>
          <p:cNvSpPr/>
          <p:nvPr/>
        </p:nvSpPr>
        <p:spPr>
          <a:xfrm>
            <a:off x="7914875"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09"/>
          <p:cNvSpPr/>
          <p:nvPr/>
        </p:nvSpPr>
        <p:spPr>
          <a:xfrm>
            <a:off x="-567450" y="859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 name="Google Shape;1256;p109"/>
          <p:cNvGrpSpPr/>
          <p:nvPr/>
        </p:nvGrpSpPr>
        <p:grpSpPr>
          <a:xfrm>
            <a:off x="391625" y="390900"/>
            <a:ext cx="8360700" cy="4361700"/>
            <a:chOff x="391625" y="390900"/>
            <a:chExt cx="8360700" cy="4361700"/>
          </a:xfrm>
        </p:grpSpPr>
        <p:pic>
          <p:nvPicPr>
            <p:cNvPr id="1257" name="Google Shape;1257;p10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258" name="Google Shape;1258;p10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 name="Google Shape;1259;p109"/>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09"/>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61" name="Google Shape;1261;p109"/>
          <p:cNvSpPr txBox="1"/>
          <p:nvPr>
            <p:ph idx="1" type="body"/>
          </p:nvPr>
        </p:nvSpPr>
        <p:spPr>
          <a:xfrm>
            <a:off x="720000" y="1215750"/>
            <a:ext cx="7704000" cy="1045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_1">
    <p:spTree>
      <p:nvGrpSpPr>
        <p:cNvPr id="1262" name="Shape 1262"/>
        <p:cNvGrpSpPr/>
        <p:nvPr/>
      </p:nvGrpSpPr>
      <p:grpSpPr>
        <a:xfrm>
          <a:off x="0" y="0"/>
          <a:ext cx="0" cy="0"/>
          <a:chOff x="0" y="0"/>
          <a:chExt cx="0" cy="0"/>
        </a:xfrm>
      </p:grpSpPr>
      <p:sp>
        <p:nvSpPr>
          <p:cNvPr id="1263" name="Google Shape;1263;p110"/>
          <p:cNvSpPr/>
          <p:nvPr/>
        </p:nvSpPr>
        <p:spPr>
          <a:xfrm>
            <a:off x="3447075" y="3963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10"/>
          <p:cNvSpPr/>
          <p:nvPr/>
        </p:nvSpPr>
        <p:spPr>
          <a:xfrm>
            <a:off x="7952400" y="827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10"/>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 name="Google Shape;1266;p110"/>
          <p:cNvGrpSpPr/>
          <p:nvPr/>
        </p:nvGrpSpPr>
        <p:grpSpPr>
          <a:xfrm>
            <a:off x="391625" y="390900"/>
            <a:ext cx="8360700" cy="4361700"/>
            <a:chOff x="391625" y="390900"/>
            <a:chExt cx="8360700" cy="4361700"/>
          </a:xfrm>
        </p:grpSpPr>
        <p:pic>
          <p:nvPicPr>
            <p:cNvPr id="1267" name="Google Shape;1267;p11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268" name="Google Shape;1268;p11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 name="Google Shape;1269;p11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10"/>
          <p:cNvSpPr txBox="1"/>
          <p:nvPr>
            <p:ph idx="1" type="subTitle"/>
          </p:nvPr>
        </p:nvSpPr>
        <p:spPr>
          <a:xfrm>
            <a:off x="1621783" y="159530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271" name="Google Shape;1271;p110"/>
          <p:cNvSpPr txBox="1"/>
          <p:nvPr>
            <p:ph idx="2" type="subTitle"/>
          </p:nvPr>
        </p:nvSpPr>
        <p:spPr>
          <a:xfrm>
            <a:off x="1621783" y="295515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272" name="Google Shape;1272;p110"/>
          <p:cNvSpPr txBox="1"/>
          <p:nvPr>
            <p:ph idx="3" type="subTitle"/>
          </p:nvPr>
        </p:nvSpPr>
        <p:spPr>
          <a:xfrm>
            <a:off x="1621625" y="3386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73" name="Google Shape;1273;p110"/>
          <p:cNvSpPr txBox="1"/>
          <p:nvPr>
            <p:ph idx="4" type="subTitle"/>
          </p:nvPr>
        </p:nvSpPr>
        <p:spPr>
          <a:xfrm>
            <a:off x="1621625" y="2025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74" name="Google Shape;1274;p110"/>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_1">
    <p:spTree>
      <p:nvGrpSpPr>
        <p:cNvPr id="1275" name="Shape 1275"/>
        <p:cNvGrpSpPr/>
        <p:nvPr/>
      </p:nvGrpSpPr>
      <p:grpSpPr>
        <a:xfrm>
          <a:off x="0" y="0"/>
          <a:ext cx="0" cy="0"/>
          <a:chOff x="0" y="0"/>
          <a:chExt cx="0" cy="0"/>
        </a:xfrm>
      </p:grpSpPr>
      <p:sp>
        <p:nvSpPr>
          <p:cNvPr id="1276" name="Google Shape;1276;p111"/>
          <p:cNvSpPr/>
          <p:nvPr/>
        </p:nvSpPr>
        <p:spPr>
          <a:xfrm>
            <a:off x="1933525" y="4031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11"/>
          <p:cNvSpPr/>
          <p:nvPr/>
        </p:nvSpPr>
        <p:spPr>
          <a:xfrm>
            <a:off x="-609775" y="6728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11"/>
          <p:cNvSpPr/>
          <p:nvPr/>
        </p:nvSpPr>
        <p:spPr>
          <a:xfrm rot="5400000">
            <a:off x="5922075" y="-676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 name="Google Shape;1279;p111"/>
          <p:cNvGrpSpPr/>
          <p:nvPr/>
        </p:nvGrpSpPr>
        <p:grpSpPr>
          <a:xfrm>
            <a:off x="391625" y="390900"/>
            <a:ext cx="8360700" cy="4361700"/>
            <a:chOff x="391625" y="390900"/>
            <a:chExt cx="8360700" cy="4361700"/>
          </a:xfrm>
        </p:grpSpPr>
        <p:pic>
          <p:nvPicPr>
            <p:cNvPr id="1280" name="Google Shape;1280;p11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281" name="Google Shape;1281;p11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 name="Google Shape;1282;p111"/>
          <p:cNvSpPr/>
          <p:nvPr/>
        </p:nvSpPr>
        <p:spPr>
          <a:xfrm>
            <a:off x="504750" y="511975"/>
            <a:ext cx="8129450" cy="4119525"/>
          </a:xfrm>
          <a:custGeom>
            <a:rect b="b" l="l" r="r" t="t"/>
            <a:pathLst>
              <a:path extrusionOk="0" h="164781" w="325178">
                <a:moveTo>
                  <a:pt x="195107" y="164781"/>
                </a:moveTo>
                <a:lnTo>
                  <a:pt x="0" y="164781"/>
                </a:lnTo>
                <a:lnTo>
                  <a:pt x="0" y="0"/>
                </a:lnTo>
                <a:lnTo>
                  <a:pt x="325178" y="0"/>
                </a:lnTo>
                <a:lnTo>
                  <a:pt x="324544" y="100504"/>
                </a:lnTo>
              </a:path>
            </a:pathLst>
          </a:custGeom>
          <a:noFill/>
          <a:ln cap="flat" cmpd="sng" w="9525">
            <a:solidFill>
              <a:schemeClr val="dk2"/>
            </a:solidFill>
            <a:prstDash val="solid"/>
            <a:round/>
            <a:headEnd len="med" w="med" type="none"/>
            <a:tailEnd len="med" w="med" type="none"/>
          </a:ln>
        </p:spPr>
      </p:sp>
      <p:sp>
        <p:nvSpPr>
          <p:cNvPr id="1283" name="Google Shape;1283;p111"/>
          <p:cNvSpPr txBox="1"/>
          <p:nvPr>
            <p:ph type="title"/>
          </p:nvPr>
        </p:nvSpPr>
        <p:spPr>
          <a:xfrm>
            <a:off x="720000" y="599725"/>
            <a:ext cx="6385800" cy="1114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84" name="Google Shape;1284;p111"/>
          <p:cNvSpPr txBox="1"/>
          <p:nvPr>
            <p:ph idx="1" type="body"/>
          </p:nvPr>
        </p:nvSpPr>
        <p:spPr>
          <a:xfrm>
            <a:off x="720000" y="1777675"/>
            <a:ext cx="31929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1285" name="Google Shape;1285;p111"/>
          <p:cNvSpPr txBox="1"/>
          <p:nvPr>
            <p:ph idx="2" type="body"/>
          </p:nvPr>
        </p:nvSpPr>
        <p:spPr>
          <a:xfrm>
            <a:off x="3912950" y="1777675"/>
            <a:ext cx="28428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286" name="Shape 1286"/>
        <p:cNvGrpSpPr/>
        <p:nvPr/>
      </p:nvGrpSpPr>
      <p:grpSpPr>
        <a:xfrm>
          <a:off x="0" y="0"/>
          <a:ext cx="0" cy="0"/>
          <a:chOff x="0" y="0"/>
          <a:chExt cx="0" cy="0"/>
        </a:xfrm>
      </p:grpSpPr>
      <p:sp>
        <p:nvSpPr>
          <p:cNvPr id="1287" name="Google Shape;1287;p112"/>
          <p:cNvSpPr/>
          <p:nvPr/>
        </p:nvSpPr>
        <p:spPr>
          <a:xfrm>
            <a:off x="-748675" y="760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12"/>
          <p:cNvSpPr/>
          <p:nvPr/>
        </p:nvSpPr>
        <p:spPr>
          <a:xfrm>
            <a:off x="82031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12"/>
          <p:cNvSpPr/>
          <p:nvPr/>
        </p:nvSpPr>
        <p:spPr>
          <a:xfrm>
            <a:off x="3667050" y="39882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 name="Google Shape;1290;p112"/>
          <p:cNvGrpSpPr/>
          <p:nvPr/>
        </p:nvGrpSpPr>
        <p:grpSpPr>
          <a:xfrm>
            <a:off x="391625" y="390900"/>
            <a:ext cx="8360700" cy="4361700"/>
            <a:chOff x="391625" y="390900"/>
            <a:chExt cx="8360700" cy="4361700"/>
          </a:xfrm>
        </p:grpSpPr>
        <p:pic>
          <p:nvPicPr>
            <p:cNvPr id="1291" name="Google Shape;1291;p11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292" name="Google Shape;1292;p11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 name="Google Shape;1293;p11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12"/>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95" name="Google Shape;1295;p112"/>
          <p:cNvSpPr txBox="1"/>
          <p:nvPr>
            <p:ph idx="1" type="subTitle"/>
          </p:nvPr>
        </p:nvSpPr>
        <p:spPr>
          <a:xfrm>
            <a:off x="1023438"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96" name="Google Shape;1296;p112"/>
          <p:cNvSpPr txBox="1"/>
          <p:nvPr>
            <p:ph idx="2" type="subTitle"/>
          </p:nvPr>
        </p:nvSpPr>
        <p:spPr>
          <a:xfrm>
            <a:off x="3414604"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97" name="Google Shape;1297;p112"/>
          <p:cNvSpPr txBox="1"/>
          <p:nvPr>
            <p:ph idx="3" type="subTitle"/>
          </p:nvPr>
        </p:nvSpPr>
        <p:spPr>
          <a:xfrm>
            <a:off x="5805770"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98" name="Google Shape;1298;p112"/>
          <p:cNvSpPr txBox="1"/>
          <p:nvPr>
            <p:ph idx="4" type="subTitle"/>
          </p:nvPr>
        </p:nvSpPr>
        <p:spPr>
          <a:xfrm>
            <a:off x="1023438"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299" name="Google Shape;1299;p112"/>
          <p:cNvSpPr txBox="1"/>
          <p:nvPr>
            <p:ph idx="5" type="subTitle"/>
          </p:nvPr>
        </p:nvSpPr>
        <p:spPr>
          <a:xfrm>
            <a:off x="3414604"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00" name="Google Shape;1300;p112"/>
          <p:cNvSpPr txBox="1"/>
          <p:nvPr>
            <p:ph idx="6" type="subTitle"/>
          </p:nvPr>
        </p:nvSpPr>
        <p:spPr>
          <a:xfrm>
            <a:off x="5805770"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2_1">
    <p:spTree>
      <p:nvGrpSpPr>
        <p:cNvPr id="1301" name="Shape 1301"/>
        <p:cNvGrpSpPr/>
        <p:nvPr/>
      </p:nvGrpSpPr>
      <p:grpSpPr>
        <a:xfrm>
          <a:off x="0" y="0"/>
          <a:ext cx="0" cy="0"/>
          <a:chOff x="0" y="0"/>
          <a:chExt cx="0" cy="0"/>
        </a:xfrm>
      </p:grpSpPr>
      <p:sp>
        <p:nvSpPr>
          <p:cNvPr id="1302" name="Google Shape;1302;p113"/>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13"/>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 name="Google Shape;1304;p113"/>
          <p:cNvGrpSpPr/>
          <p:nvPr/>
        </p:nvGrpSpPr>
        <p:grpSpPr>
          <a:xfrm>
            <a:off x="391625" y="390900"/>
            <a:ext cx="8360700" cy="4361700"/>
            <a:chOff x="391625" y="390900"/>
            <a:chExt cx="8360700" cy="4361700"/>
          </a:xfrm>
        </p:grpSpPr>
        <p:pic>
          <p:nvPicPr>
            <p:cNvPr id="1305" name="Google Shape;1305;p11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306" name="Google Shape;1306;p11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 name="Google Shape;1307;p113"/>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13"/>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309" name="Google Shape;1309;p113"/>
          <p:cNvSpPr txBox="1"/>
          <p:nvPr>
            <p:ph idx="1" type="subTitle"/>
          </p:nvPr>
        </p:nvSpPr>
        <p:spPr>
          <a:xfrm>
            <a:off x="93770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10" name="Google Shape;1310;p113"/>
          <p:cNvSpPr txBox="1"/>
          <p:nvPr>
            <p:ph idx="2" type="subTitle"/>
          </p:nvPr>
        </p:nvSpPr>
        <p:spPr>
          <a:xfrm>
            <a:off x="3484422"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11" name="Google Shape;1311;p113"/>
          <p:cNvSpPr txBox="1"/>
          <p:nvPr>
            <p:ph idx="3" type="subTitle"/>
          </p:nvPr>
        </p:nvSpPr>
        <p:spPr>
          <a:xfrm>
            <a:off x="603115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12" name="Google Shape;1312;p113"/>
          <p:cNvSpPr txBox="1"/>
          <p:nvPr>
            <p:ph idx="4" type="subTitle"/>
          </p:nvPr>
        </p:nvSpPr>
        <p:spPr>
          <a:xfrm>
            <a:off x="937700"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13" name="Google Shape;1313;p113"/>
          <p:cNvSpPr txBox="1"/>
          <p:nvPr>
            <p:ph idx="5" type="subTitle"/>
          </p:nvPr>
        </p:nvSpPr>
        <p:spPr>
          <a:xfrm>
            <a:off x="347748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14" name="Google Shape;1314;p113"/>
          <p:cNvSpPr txBox="1"/>
          <p:nvPr>
            <p:ph idx="6" type="subTitle"/>
          </p:nvPr>
        </p:nvSpPr>
        <p:spPr>
          <a:xfrm>
            <a:off x="603113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315" name="Shape 1315"/>
        <p:cNvGrpSpPr/>
        <p:nvPr/>
      </p:nvGrpSpPr>
      <p:grpSpPr>
        <a:xfrm>
          <a:off x="0" y="0"/>
          <a:ext cx="0" cy="0"/>
          <a:chOff x="0" y="0"/>
          <a:chExt cx="0" cy="0"/>
        </a:xfrm>
      </p:grpSpPr>
      <p:sp>
        <p:nvSpPr>
          <p:cNvPr id="1316" name="Google Shape;1316;p114"/>
          <p:cNvSpPr/>
          <p:nvPr/>
        </p:nvSpPr>
        <p:spPr>
          <a:xfrm>
            <a:off x="1009138" y="-687881"/>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14"/>
          <p:cNvSpPr/>
          <p:nvPr/>
        </p:nvSpPr>
        <p:spPr>
          <a:xfrm>
            <a:off x="8092163" y="1095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14"/>
          <p:cNvSpPr/>
          <p:nvPr/>
        </p:nvSpPr>
        <p:spPr>
          <a:xfrm rot="5400000">
            <a:off x="-169400" y="39693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 name="Google Shape;1319;p114"/>
          <p:cNvGrpSpPr/>
          <p:nvPr/>
        </p:nvGrpSpPr>
        <p:grpSpPr>
          <a:xfrm>
            <a:off x="391625" y="390900"/>
            <a:ext cx="8360700" cy="4361700"/>
            <a:chOff x="391625" y="390900"/>
            <a:chExt cx="8360700" cy="4361700"/>
          </a:xfrm>
        </p:grpSpPr>
        <p:pic>
          <p:nvPicPr>
            <p:cNvPr id="1320" name="Google Shape;1320;p11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321" name="Google Shape;1321;p11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 name="Google Shape;1322;p11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14"/>
          <p:cNvSpPr txBox="1"/>
          <p:nvPr>
            <p:ph idx="1" type="subTitle"/>
          </p:nvPr>
        </p:nvSpPr>
        <p:spPr>
          <a:xfrm>
            <a:off x="2035350" y="1529957"/>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24" name="Google Shape;1324;p114"/>
          <p:cNvSpPr txBox="1"/>
          <p:nvPr>
            <p:ph idx="2" type="subTitle"/>
          </p:nvPr>
        </p:nvSpPr>
        <p:spPr>
          <a:xfrm>
            <a:off x="2035350" y="3049720"/>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25" name="Google Shape;1325;p114"/>
          <p:cNvSpPr txBox="1"/>
          <p:nvPr>
            <p:ph idx="3" type="subTitle"/>
          </p:nvPr>
        </p:nvSpPr>
        <p:spPr>
          <a:xfrm>
            <a:off x="4859850" y="1529957"/>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26" name="Google Shape;1326;p114"/>
          <p:cNvSpPr txBox="1"/>
          <p:nvPr>
            <p:ph idx="4" type="subTitle"/>
          </p:nvPr>
        </p:nvSpPr>
        <p:spPr>
          <a:xfrm>
            <a:off x="4859850" y="3049720"/>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27" name="Google Shape;1327;p114"/>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328" name="Google Shape;1328;p114"/>
          <p:cNvSpPr txBox="1"/>
          <p:nvPr>
            <p:ph idx="5" type="subTitle"/>
          </p:nvPr>
        </p:nvSpPr>
        <p:spPr>
          <a:xfrm>
            <a:off x="2035350" y="2031804"/>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29" name="Google Shape;1329;p114"/>
          <p:cNvSpPr txBox="1"/>
          <p:nvPr>
            <p:ph idx="6" type="subTitle"/>
          </p:nvPr>
        </p:nvSpPr>
        <p:spPr>
          <a:xfrm>
            <a:off x="4859849" y="2031804"/>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30" name="Google Shape;1330;p114"/>
          <p:cNvSpPr txBox="1"/>
          <p:nvPr>
            <p:ph idx="7" type="subTitle"/>
          </p:nvPr>
        </p:nvSpPr>
        <p:spPr>
          <a:xfrm>
            <a:off x="2035350" y="3551583"/>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31" name="Google Shape;1331;p114"/>
          <p:cNvSpPr txBox="1"/>
          <p:nvPr>
            <p:ph idx="8" type="subTitle"/>
          </p:nvPr>
        </p:nvSpPr>
        <p:spPr>
          <a:xfrm>
            <a:off x="4859849" y="3551583"/>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_1">
    <p:spTree>
      <p:nvGrpSpPr>
        <p:cNvPr id="1332" name="Shape 1332"/>
        <p:cNvGrpSpPr/>
        <p:nvPr/>
      </p:nvGrpSpPr>
      <p:grpSpPr>
        <a:xfrm>
          <a:off x="0" y="0"/>
          <a:ext cx="0" cy="0"/>
          <a:chOff x="0" y="0"/>
          <a:chExt cx="0" cy="0"/>
        </a:xfrm>
      </p:grpSpPr>
      <p:sp>
        <p:nvSpPr>
          <p:cNvPr id="1333" name="Google Shape;1333;p115"/>
          <p:cNvSpPr/>
          <p:nvPr/>
        </p:nvSpPr>
        <p:spPr>
          <a:xfrm>
            <a:off x="7913775" y="7195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15"/>
          <p:cNvSpPr/>
          <p:nvPr/>
        </p:nvSpPr>
        <p:spPr>
          <a:xfrm>
            <a:off x="5980725" y="41494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15"/>
          <p:cNvSpPr/>
          <p:nvPr/>
        </p:nvSpPr>
        <p:spPr>
          <a:xfrm>
            <a:off x="-637300" y="29406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15"/>
          <p:cNvSpPr/>
          <p:nvPr/>
        </p:nvSpPr>
        <p:spPr>
          <a:xfrm>
            <a:off x="842800" y="-715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 name="Google Shape;1337;p115"/>
          <p:cNvGrpSpPr/>
          <p:nvPr/>
        </p:nvGrpSpPr>
        <p:grpSpPr>
          <a:xfrm>
            <a:off x="391625" y="390900"/>
            <a:ext cx="8360700" cy="4361700"/>
            <a:chOff x="391625" y="390900"/>
            <a:chExt cx="8360700" cy="4361700"/>
          </a:xfrm>
        </p:grpSpPr>
        <p:pic>
          <p:nvPicPr>
            <p:cNvPr id="1338" name="Google Shape;1338;p11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339" name="Google Shape;1339;p11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 name="Google Shape;1340;p115"/>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15"/>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342" name="Google Shape;1342;p115"/>
          <p:cNvSpPr txBox="1"/>
          <p:nvPr>
            <p:ph idx="1" type="subTitle"/>
          </p:nvPr>
        </p:nvSpPr>
        <p:spPr>
          <a:xfrm>
            <a:off x="720001" y="223979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43" name="Google Shape;1343;p115"/>
          <p:cNvSpPr txBox="1"/>
          <p:nvPr>
            <p:ph idx="2" type="subTitle"/>
          </p:nvPr>
        </p:nvSpPr>
        <p:spPr>
          <a:xfrm>
            <a:off x="5798776" y="2239793"/>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44" name="Google Shape;1344;p115"/>
          <p:cNvSpPr txBox="1"/>
          <p:nvPr>
            <p:ph idx="3" type="subTitle"/>
          </p:nvPr>
        </p:nvSpPr>
        <p:spPr>
          <a:xfrm>
            <a:off x="720001" y="368336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45" name="Google Shape;1345;p115"/>
          <p:cNvSpPr txBox="1"/>
          <p:nvPr>
            <p:ph idx="4" type="subTitle"/>
          </p:nvPr>
        </p:nvSpPr>
        <p:spPr>
          <a:xfrm>
            <a:off x="5798776" y="3683364"/>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46" name="Google Shape;1346;p115"/>
          <p:cNvSpPr txBox="1"/>
          <p:nvPr>
            <p:ph idx="5" type="subTitle"/>
          </p:nvPr>
        </p:nvSpPr>
        <p:spPr>
          <a:xfrm>
            <a:off x="720000" y="1526413"/>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47" name="Google Shape;1347;p115"/>
          <p:cNvSpPr txBox="1"/>
          <p:nvPr>
            <p:ph idx="6" type="subTitle"/>
          </p:nvPr>
        </p:nvSpPr>
        <p:spPr>
          <a:xfrm>
            <a:off x="720000" y="2987339"/>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48" name="Google Shape;1348;p115"/>
          <p:cNvSpPr txBox="1"/>
          <p:nvPr>
            <p:ph idx="7" type="subTitle"/>
          </p:nvPr>
        </p:nvSpPr>
        <p:spPr>
          <a:xfrm>
            <a:off x="5798775" y="1526413"/>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49" name="Google Shape;1349;p115"/>
          <p:cNvSpPr txBox="1"/>
          <p:nvPr>
            <p:ph idx="8" type="subTitle"/>
          </p:nvPr>
        </p:nvSpPr>
        <p:spPr>
          <a:xfrm>
            <a:off x="5798775" y="2987340"/>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50" name="Shape 1350"/>
        <p:cNvGrpSpPr/>
        <p:nvPr/>
      </p:nvGrpSpPr>
      <p:grpSpPr>
        <a:xfrm>
          <a:off x="0" y="0"/>
          <a:ext cx="0" cy="0"/>
          <a:chOff x="0" y="0"/>
          <a:chExt cx="0" cy="0"/>
        </a:xfrm>
      </p:grpSpPr>
      <p:sp>
        <p:nvSpPr>
          <p:cNvPr id="1351" name="Google Shape;1351;p116"/>
          <p:cNvSpPr/>
          <p:nvPr/>
        </p:nvSpPr>
        <p:spPr>
          <a:xfrm>
            <a:off x="8133650"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16"/>
          <p:cNvSpPr/>
          <p:nvPr/>
        </p:nvSpPr>
        <p:spPr>
          <a:xfrm>
            <a:off x="-513325"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16"/>
          <p:cNvSpPr/>
          <p:nvPr/>
        </p:nvSpPr>
        <p:spPr>
          <a:xfrm>
            <a:off x="8053100" y="8704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 name="Google Shape;1354;p116"/>
          <p:cNvGrpSpPr/>
          <p:nvPr/>
        </p:nvGrpSpPr>
        <p:grpSpPr>
          <a:xfrm>
            <a:off x="391625" y="390900"/>
            <a:ext cx="8360700" cy="4361700"/>
            <a:chOff x="391625" y="390900"/>
            <a:chExt cx="8360700" cy="4361700"/>
          </a:xfrm>
        </p:grpSpPr>
        <p:pic>
          <p:nvPicPr>
            <p:cNvPr id="1355" name="Google Shape;1355;p11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356" name="Google Shape;1356;p11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 name="Google Shape;1357;p11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16"/>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359" name="Google Shape;1359;p116"/>
          <p:cNvSpPr txBox="1"/>
          <p:nvPr>
            <p:ph idx="1" type="subTitle"/>
          </p:nvPr>
        </p:nvSpPr>
        <p:spPr>
          <a:xfrm>
            <a:off x="971200"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60" name="Google Shape;1360;p116"/>
          <p:cNvSpPr txBox="1"/>
          <p:nvPr>
            <p:ph idx="2" type="subTitle"/>
          </p:nvPr>
        </p:nvSpPr>
        <p:spPr>
          <a:xfrm>
            <a:off x="3482875"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61" name="Google Shape;1361;p116"/>
          <p:cNvSpPr txBox="1"/>
          <p:nvPr>
            <p:ph idx="3" type="subTitle"/>
          </p:nvPr>
        </p:nvSpPr>
        <p:spPr>
          <a:xfrm>
            <a:off x="971200"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62" name="Google Shape;1362;p116"/>
          <p:cNvSpPr txBox="1"/>
          <p:nvPr>
            <p:ph idx="4" type="subTitle"/>
          </p:nvPr>
        </p:nvSpPr>
        <p:spPr>
          <a:xfrm>
            <a:off x="3482875"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63" name="Google Shape;1363;p116"/>
          <p:cNvSpPr txBox="1"/>
          <p:nvPr>
            <p:ph idx="5" type="subTitle"/>
          </p:nvPr>
        </p:nvSpPr>
        <p:spPr>
          <a:xfrm>
            <a:off x="5994522"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64" name="Google Shape;1364;p116"/>
          <p:cNvSpPr txBox="1"/>
          <p:nvPr>
            <p:ph idx="6" type="subTitle"/>
          </p:nvPr>
        </p:nvSpPr>
        <p:spPr>
          <a:xfrm>
            <a:off x="5994522"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65" name="Google Shape;1365;p116"/>
          <p:cNvSpPr txBox="1"/>
          <p:nvPr>
            <p:ph idx="7" type="subTitle"/>
          </p:nvPr>
        </p:nvSpPr>
        <p:spPr>
          <a:xfrm>
            <a:off x="97120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66" name="Google Shape;1366;p116"/>
          <p:cNvSpPr txBox="1"/>
          <p:nvPr>
            <p:ph idx="8" type="subTitle"/>
          </p:nvPr>
        </p:nvSpPr>
        <p:spPr>
          <a:xfrm>
            <a:off x="3482875"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67" name="Google Shape;1367;p116"/>
          <p:cNvSpPr txBox="1"/>
          <p:nvPr>
            <p:ph idx="9" type="subTitle"/>
          </p:nvPr>
        </p:nvSpPr>
        <p:spPr>
          <a:xfrm>
            <a:off x="599455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68" name="Google Shape;1368;p116"/>
          <p:cNvSpPr txBox="1"/>
          <p:nvPr>
            <p:ph idx="13" type="subTitle"/>
          </p:nvPr>
        </p:nvSpPr>
        <p:spPr>
          <a:xfrm>
            <a:off x="97120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69" name="Google Shape;1369;p116"/>
          <p:cNvSpPr txBox="1"/>
          <p:nvPr>
            <p:ph idx="14" type="subTitle"/>
          </p:nvPr>
        </p:nvSpPr>
        <p:spPr>
          <a:xfrm>
            <a:off x="3482875"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370" name="Google Shape;1370;p116"/>
          <p:cNvSpPr txBox="1"/>
          <p:nvPr>
            <p:ph idx="15" type="subTitle"/>
          </p:nvPr>
        </p:nvSpPr>
        <p:spPr>
          <a:xfrm>
            <a:off x="599455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371" name="Shape 1371"/>
        <p:cNvGrpSpPr/>
        <p:nvPr/>
      </p:nvGrpSpPr>
      <p:grpSpPr>
        <a:xfrm>
          <a:off x="0" y="0"/>
          <a:ext cx="0" cy="0"/>
          <a:chOff x="0" y="0"/>
          <a:chExt cx="0" cy="0"/>
        </a:xfrm>
      </p:grpSpPr>
      <p:sp>
        <p:nvSpPr>
          <p:cNvPr id="1372" name="Google Shape;1372;p117"/>
          <p:cNvSpPr/>
          <p:nvPr/>
        </p:nvSpPr>
        <p:spPr>
          <a:xfrm>
            <a:off x="6437150" y="3994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17"/>
          <p:cNvSpPr/>
          <p:nvPr/>
        </p:nvSpPr>
        <p:spPr>
          <a:xfrm>
            <a:off x="1453125" y="-791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 name="Google Shape;1374;p117"/>
          <p:cNvGrpSpPr/>
          <p:nvPr/>
        </p:nvGrpSpPr>
        <p:grpSpPr>
          <a:xfrm>
            <a:off x="391625" y="390900"/>
            <a:ext cx="8360700" cy="4361700"/>
            <a:chOff x="391625" y="390900"/>
            <a:chExt cx="8360700" cy="4361700"/>
          </a:xfrm>
        </p:grpSpPr>
        <p:pic>
          <p:nvPicPr>
            <p:cNvPr id="1375" name="Google Shape;1375;p11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376" name="Google Shape;1376;p11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 name="Google Shape;1377;p117"/>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378" name="Google Shape;1378;p117"/>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379" name="Google Shape;1379;p117"/>
          <p:cNvSpPr txBox="1"/>
          <p:nvPr>
            <p:ph hasCustomPrompt="1" type="title"/>
          </p:nvPr>
        </p:nvSpPr>
        <p:spPr>
          <a:xfrm>
            <a:off x="2223600" y="767823"/>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80" name="Google Shape;1380;p117"/>
          <p:cNvSpPr txBox="1"/>
          <p:nvPr>
            <p:ph idx="1" type="subTitle"/>
          </p:nvPr>
        </p:nvSpPr>
        <p:spPr>
          <a:xfrm>
            <a:off x="2223588" y="1476799"/>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381" name="Google Shape;1381;p117"/>
          <p:cNvSpPr txBox="1"/>
          <p:nvPr>
            <p:ph hasCustomPrompt="1" idx="2" type="title"/>
          </p:nvPr>
        </p:nvSpPr>
        <p:spPr>
          <a:xfrm>
            <a:off x="2223600" y="197570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82" name="Google Shape;1382;p117"/>
          <p:cNvSpPr txBox="1"/>
          <p:nvPr>
            <p:ph idx="3" type="subTitle"/>
          </p:nvPr>
        </p:nvSpPr>
        <p:spPr>
          <a:xfrm>
            <a:off x="2223588" y="2684671"/>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383" name="Google Shape;1383;p117"/>
          <p:cNvSpPr txBox="1"/>
          <p:nvPr>
            <p:ph hasCustomPrompt="1" idx="4" type="title"/>
          </p:nvPr>
        </p:nvSpPr>
        <p:spPr>
          <a:xfrm>
            <a:off x="2223600" y="321075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84" name="Google Shape;1384;p117"/>
          <p:cNvSpPr txBox="1"/>
          <p:nvPr>
            <p:ph idx="5" type="subTitle"/>
          </p:nvPr>
        </p:nvSpPr>
        <p:spPr>
          <a:xfrm>
            <a:off x="2223588" y="3920212"/>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1385" name="Google Shape;1385;p117"/>
          <p:cNvGrpSpPr/>
          <p:nvPr/>
        </p:nvGrpSpPr>
        <p:grpSpPr>
          <a:xfrm>
            <a:off x="-2281500" y="761725"/>
            <a:ext cx="13771524" cy="3620050"/>
            <a:chOff x="-2281500" y="761725"/>
            <a:chExt cx="13771524" cy="3620050"/>
          </a:xfrm>
        </p:grpSpPr>
        <p:pic>
          <p:nvPicPr>
            <p:cNvPr id="1386" name="Google Shape;1386;p117"/>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387" name="Google Shape;1387;p117"/>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388" name="Google Shape;1388;p117"/>
            <p:cNvGrpSpPr/>
            <p:nvPr/>
          </p:nvGrpSpPr>
          <p:grpSpPr>
            <a:xfrm rot="-5400000">
              <a:off x="8568905" y="2483100"/>
              <a:ext cx="131041" cy="177300"/>
              <a:chOff x="-1097450" y="661075"/>
              <a:chExt cx="131041" cy="177300"/>
            </a:xfrm>
          </p:grpSpPr>
          <p:cxnSp>
            <p:nvCxnSpPr>
              <p:cNvPr id="1389" name="Google Shape;1389;p117"/>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390" name="Google Shape;1390;p117"/>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391" name="Google Shape;1391;p117"/>
            <p:cNvGrpSpPr/>
            <p:nvPr/>
          </p:nvGrpSpPr>
          <p:grpSpPr>
            <a:xfrm rot="5400000">
              <a:off x="436608" y="2483113"/>
              <a:ext cx="131041" cy="177300"/>
              <a:chOff x="-1097450" y="661075"/>
              <a:chExt cx="131041" cy="177300"/>
            </a:xfrm>
          </p:grpSpPr>
          <p:cxnSp>
            <p:nvCxnSpPr>
              <p:cNvPr id="1392" name="Google Shape;1392;p117"/>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393" name="Google Shape;1393;p117"/>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394" name="Shape 1394"/>
        <p:cNvGrpSpPr/>
        <p:nvPr/>
      </p:nvGrpSpPr>
      <p:grpSpPr>
        <a:xfrm>
          <a:off x="0" y="0"/>
          <a:ext cx="0" cy="0"/>
          <a:chOff x="0" y="0"/>
          <a:chExt cx="0" cy="0"/>
        </a:xfrm>
      </p:grpSpPr>
      <p:sp>
        <p:nvSpPr>
          <p:cNvPr id="1395" name="Google Shape;1395;p118"/>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18"/>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18"/>
          <p:cNvSpPr/>
          <p:nvPr/>
        </p:nvSpPr>
        <p:spPr>
          <a:xfrm>
            <a:off x="6232875" y="-608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 name="Google Shape;1398;p118"/>
          <p:cNvGrpSpPr/>
          <p:nvPr/>
        </p:nvGrpSpPr>
        <p:grpSpPr>
          <a:xfrm>
            <a:off x="391625" y="390900"/>
            <a:ext cx="8360700" cy="4361700"/>
            <a:chOff x="391625" y="390900"/>
            <a:chExt cx="8360700" cy="4361700"/>
          </a:xfrm>
        </p:grpSpPr>
        <p:pic>
          <p:nvPicPr>
            <p:cNvPr id="1399" name="Google Shape;1399;p11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400" name="Google Shape;1400;p11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 name="Google Shape;1401;p11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18"/>
          <p:cNvSpPr txBox="1"/>
          <p:nvPr>
            <p:ph idx="1" type="subTitle"/>
          </p:nvPr>
        </p:nvSpPr>
        <p:spPr>
          <a:xfrm>
            <a:off x="85213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1403" name="Google Shape;1403;p118"/>
          <p:cNvSpPr txBox="1"/>
          <p:nvPr>
            <p:ph idx="2" type="subTitle"/>
          </p:nvPr>
        </p:nvSpPr>
        <p:spPr>
          <a:xfrm>
            <a:off x="333000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1404" name="Google Shape;1404;p118"/>
          <p:cNvSpPr txBox="1"/>
          <p:nvPr>
            <p:ph idx="3" type="subTitle"/>
          </p:nvPr>
        </p:nvSpPr>
        <p:spPr>
          <a:xfrm>
            <a:off x="5807829"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1405" name="Google Shape;1405;p118"/>
          <p:cNvSpPr txBox="1"/>
          <p:nvPr>
            <p:ph idx="4" type="subTitle"/>
          </p:nvPr>
        </p:nvSpPr>
        <p:spPr>
          <a:xfrm>
            <a:off x="85220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6" name="Google Shape;1406;p118"/>
          <p:cNvSpPr txBox="1"/>
          <p:nvPr>
            <p:ph idx="5" type="subTitle"/>
          </p:nvPr>
        </p:nvSpPr>
        <p:spPr>
          <a:xfrm>
            <a:off x="3329974"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7" name="Google Shape;1407;p118"/>
          <p:cNvSpPr txBox="1"/>
          <p:nvPr>
            <p:ph idx="6" type="subTitle"/>
          </p:nvPr>
        </p:nvSpPr>
        <p:spPr>
          <a:xfrm>
            <a:off x="580783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8" name="Google Shape;1408;p118"/>
          <p:cNvSpPr txBox="1"/>
          <p:nvPr>
            <p:ph hasCustomPrompt="1" type="title"/>
          </p:nvPr>
        </p:nvSpPr>
        <p:spPr>
          <a:xfrm>
            <a:off x="1448875"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09" name="Google Shape;1409;p118"/>
          <p:cNvSpPr txBox="1"/>
          <p:nvPr>
            <p:ph hasCustomPrompt="1" idx="7" type="title"/>
          </p:nvPr>
        </p:nvSpPr>
        <p:spPr>
          <a:xfrm>
            <a:off x="392670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10" name="Google Shape;1410;p118"/>
          <p:cNvSpPr txBox="1"/>
          <p:nvPr>
            <p:ph hasCustomPrompt="1" idx="8" type="title"/>
          </p:nvPr>
        </p:nvSpPr>
        <p:spPr>
          <a:xfrm>
            <a:off x="640455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11" name="Google Shape;1411;p118"/>
          <p:cNvSpPr txBox="1"/>
          <p:nvPr>
            <p:ph idx="9"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412" name="Shape 1412"/>
        <p:cNvGrpSpPr/>
        <p:nvPr/>
      </p:nvGrpSpPr>
      <p:grpSpPr>
        <a:xfrm>
          <a:off x="0" y="0"/>
          <a:ext cx="0" cy="0"/>
          <a:chOff x="0" y="0"/>
          <a:chExt cx="0" cy="0"/>
        </a:xfrm>
      </p:grpSpPr>
      <p:sp>
        <p:nvSpPr>
          <p:cNvPr id="1413" name="Google Shape;1413;p119"/>
          <p:cNvSpPr/>
          <p:nvPr/>
        </p:nvSpPr>
        <p:spPr>
          <a:xfrm rot="5400000">
            <a:off x="3257250" y="3767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19"/>
          <p:cNvSpPr/>
          <p:nvPr/>
        </p:nvSpPr>
        <p:spPr>
          <a:xfrm>
            <a:off x="7871850" y="36460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19"/>
          <p:cNvSpPr/>
          <p:nvPr/>
        </p:nvSpPr>
        <p:spPr>
          <a:xfrm>
            <a:off x="3611225" y="-4480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 name="Google Shape;1416;p119"/>
          <p:cNvGrpSpPr/>
          <p:nvPr/>
        </p:nvGrpSpPr>
        <p:grpSpPr>
          <a:xfrm>
            <a:off x="391625" y="390900"/>
            <a:ext cx="8360700" cy="4361700"/>
            <a:chOff x="391625" y="390900"/>
            <a:chExt cx="8360700" cy="4361700"/>
          </a:xfrm>
        </p:grpSpPr>
        <p:pic>
          <p:nvPicPr>
            <p:cNvPr id="1417" name="Google Shape;1417;p11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418" name="Google Shape;1418;p11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9" name="Google Shape;1419;p119"/>
          <p:cNvSpPr/>
          <p:nvPr/>
        </p:nvSpPr>
        <p:spPr>
          <a:xfrm flipH="1">
            <a:off x="504985"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1420" name="Google Shape;1420;p119"/>
          <p:cNvSpPr txBox="1"/>
          <p:nvPr>
            <p:ph type="title"/>
          </p:nvPr>
        </p:nvSpPr>
        <p:spPr>
          <a:xfrm>
            <a:off x="4171600" y="2304900"/>
            <a:ext cx="40017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421" name="Google Shape;1421;p119"/>
          <p:cNvSpPr txBox="1"/>
          <p:nvPr>
            <p:ph hasCustomPrompt="1" idx="2" type="title"/>
          </p:nvPr>
        </p:nvSpPr>
        <p:spPr>
          <a:xfrm>
            <a:off x="5682888" y="1127702"/>
            <a:ext cx="979200" cy="879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1422" name="Google Shape;1422;p119"/>
          <p:cNvSpPr txBox="1"/>
          <p:nvPr>
            <p:ph idx="1" type="subTitle"/>
          </p:nvPr>
        </p:nvSpPr>
        <p:spPr>
          <a:xfrm>
            <a:off x="4632000" y="3655075"/>
            <a:ext cx="3081000" cy="55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423" name="Shape 1423"/>
        <p:cNvGrpSpPr/>
        <p:nvPr/>
      </p:nvGrpSpPr>
      <p:grpSpPr>
        <a:xfrm>
          <a:off x="0" y="0"/>
          <a:ext cx="0" cy="0"/>
          <a:chOff x="0" y="0"/>
          <a:chExt cx="0" cy="0"/>
        </a:xfrm>
      </p:grpSpPr>
      <p:sp>
        <p:nvSpPr>
          <p:cNvPr id="1424" name="Google Shape;1424;p120"/>
          <p:cNvSpPr/>
          <p:nvPr/>
        </p:nvSpPr>
        <p:spPr>
          <a:xfrm rot="5400000">
            <a:off x="3076000" y="-7886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20"/>
          <p:cNvSpPr/>
          <p:nvPr/>
        </p:nvSpPr>
        <p:spPr>
          <a:xfrm rot="-5400000">
            <a:off x="6460125" y="-4089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20"/>
          <p:cNvSpPr/>
          <p:nvPr/>
        </p:nvSpPr>
        <p:spPr>
          <a:xfrm rot="-5400000">
            <a:off x="3792513" y="4003513"/>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20"/>
          <p:cNvSpPr/>
          <p:nvPr/>
        </p:nvSpPr>
        <p:spPr>
          <a:xfrm rot="-5400000">
            <a:off x="658438" y="3916813"/>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 name="Google Shape;1428;p120"/>
          <p:cNvGrpSpPr/>
          <p:nvPr/>
        </p:nvGrpSpPr>
        <p:grpSpPr>
          <a:xfrm>
            <a:off x="391625" y="390900"/>
            <a:ext cx="8360700" cy="4361700"/>
            <a:chOff x="391625" y="390900"/>
            <a:chExt cx="8360700" cy="4361700"/>
          </a:xfrm>
        </p:grpSpPr>
        <p:pic>
          <p:nvPicPr>
            <p:cNvPr id="1429" name="Google Shape;1429;p12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430" name="Google Shape;1430;p12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 name="Google Shape;1431;p120"/>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432" name="Google Shape;1432;p120"/>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433" name="Google Shape;1433;p120"/>
          <p:cNvSpPr txBox="1"/>
          <p:nvPr>
            <p:ph type="title"/>
          </p:nvPr>
        </p:nvSpPr>
        <p:spPr>
          <a:xfrm>
            <a:off x="2602500" y="2309049"/>
            <a:ext cx="3939000" cy="13584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434" name="Google Shape;1434;p120"/>
          <p:cNvSpPr txBox="1"/>
          <p:nvPr>
            <p:ph hasCustomPrompt="1" idx="2" type="title"/>
          </p:nvPr>
        </p:nvSpPr>
        <p:spPr>
          <a:xfrm>
            <a:off x="3830850" y="1126628"/>
            <a:ext cx="1482300" cy="863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1435" name="Google Shape;1435;p120"/>
          <p:cNvSpPr txBox="1"/>
          <p:nvPr>
            <p:ph idx="1" type="subTitle"/>
          </p:nvPr>
        </p:nvSpPr>
        <p:spPr>
          <a:xfrm>
            <a:off x="3031500" y="3659351"/>
            <a:ext cx="3081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grpSp>
        <p:nvGrpSpPr>
          <p:cNvPr id="1436" name="Google Shape;1436;p120"/>
          <p:cNvGrpSpPr/>
          <p:nvPr/>
        </p:nvGrpSpPr>
        <p:grpSpPr>
          <a:xfrm>
            <a:off x="-2281500" y="761725"/>
            <a:ext cx="13771524" cy="3620050"/>
            <a:chOff x="-2281500" y="761725"/>
            <a:chExt cx="13771524" cy="3620050"/>
          </a:xfrm>
        </p:grpSpPr>
        <p:pic>
          <p:nvPicPr>
            <p:cNvPr id="1437" name="Google Shape;1437;p120"/>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438" name="Google Shape;1438;p120"/>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439" name="Google Shape;1439;p120"/>
            <p:cNvGrpSpPr/>
            <p:nvPr/>
          </p:nvGrpSpPr>
          <p:grpSpPr>
            <a:xfrm rot="-5400000">
              <a:off x="8568905" y="2483100"/>
              <a:ext cx="131041" cy="177300"/>
              <a:chOff x="-1097450" y="661075"/>
              <a:chExt cx="131041" cy="177300"/>
            </a:xfrm>
          </p:grpSpPr>
          <p:cxnSp>
            <p:nvCxnSpPr>
              <p:cNvPr id="1440" name="Google Shape;1440;p120"/>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441" name="Google Shape;1441;p120"/>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442" name="Google Shape;1442;p120"/>
            <p:cNvGrpSpPr/>
            <p:nvPr/>
          </p:nvGrpSpPr>
          <p:grpSpPr>
            <a:xfrm rot="5400000">
              <a:off x="436608" y="2483113"/>
              <a:ext cx="131041" cy="177300"/>
              <a:chOff x="-1097450" y="661075"/>
              <a:chExt cx="131041" cy="177300"/>
            </a:xfrm>
          </p:grpSpPr>
          <p:cxnSp>
            <p:nvCxnSpPr>
              <p:cNvPr id="1443" name="Google Shape;1443;p120"/>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444" name="Google Shape;1444;p120"/>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45" name="Shape 1445"/>
        <p:cNvGrpSpPr/>
        <p:nvPr/>
      </p:nvGrpSpPr>
      <p:grpSpPr>
        <a:xfrm>
          <a:off x="0" y="0"/>
          <a:ext cx="0" cy="0"/>
          <a:chOff x="0" y="0"/>
          <a:chExt cx="0" cy="0"/>
        </a:xfrm>
      </p:grpSpPr>
      <p:sp>
        <p:nvSpPr>
          <p:cNvPr id="1446" name="Google Shape;1446;p121"/>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21"/>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8" name="Google Shape;1448;p121"/>
          <p:cNvGrpSpPr/>
          <p:nvPr/>
        </p:nvGrpSpPr>
        <p:grpSpPr>
          <a:xfrm>
            <a:off x="391625" y="390900"/>
            <a:ext cx="8360700" cy="4361700"/>
            <a:chOff x="391625" y="390900"/>
            <a:chExt cx="8360700" cy="4361700"/>
          </a:xfrm>
        </p:grpSpPr>
        <p:pic>
          <p:nvPicPr>
            <p:cNvPr id="1449" name="Google Shape;1449;p12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450" name="Google Shape;1450;p12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1" name="Google Shape;1451;p121"/>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52" name="Google Shape;1452;p121"/>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453" name="Shape 1453"/>
        <p:cNvGrpSpPr/>
        <p:nvPr/>
      </p:nvGrpSpPr>
      <p:grpSpPr>
        <a:xfrm>
          <a:off x="0" y="0"/>
          <a:ext cx="0" cy="0"/>
          <a:chOff x="0" y="0"/>
          <a:chExt cx="0" cy="0"/>
        </a:xfrm>
      </p:grpSpPr>
      <p:sp>
        <p:nvSpPr>
          <p:cNvPr id="1454" name="Google Shape;1454;p122"/>
          <p:cNvSpPr/>
          <p:nvPr/>
        </p:nvSpPr>
        <p:spPr>
          <a:xfrm rot="-5400000">
            <a:off x="1509575" y="38923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22"/>
          <p:cNvSpPr/>
          <p:nvPr/>
        </p:nvSpPr>
        <p:spPr>
          <a:xfrm>
            <a:off x="5958575" y="-773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 name="Google Shape;1456;p122"/>
          <p:cNvGrpSpPr/>
          <p:nvPr/>
        </p:nvGrpSpPr>
        <p:grpSpPr>
          <a:xfrm>
            <a:off x="391625" y="390900"/>
            <a:ext cx="8360700" cy="4361700"/>
            <a:chOff x="391625" y="390900"/>
            <a:chExt cx="8360700" cy="4361700"/>
          </a:xfrm>
        </p:grpSpPr>
        <p:pic>
          <p:nvPicPr>
            <p:cNvPr id="1457" name="Google Shape;1457;p12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458" name="Google Shape;1458;p12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9" name="Google Shape;1459;p122"/>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60" name="Google Shape;1460;p12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
    <p:spTree>
      <p:nvGrpSpPr>
        <p:cNvPr id="1461" name="Shape 1461"/>
        <p:cNvGrpSpPr/>
        <p:nvPr/>
      </p:nvGrpSpPr>
      <p:grpSpPr>
        <a:xfrm>
          <a:off x="0" y="0"/>
          <a:ext cx="0" cy="0"/>
          <a:chOff x="0" y="0"/>
          <a:chExt cx="0" cy="0"/>
        </a:xfrm>
      </p:grpSpPr>
      <p:sp>
        <p:nvSpPr>
          <p:cNvPr id="1462" name="Google Shape;1462;p123"/>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23"/>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 name="Google Shape;1464;p123"/>
          <p:cNvGrpSpPr/>
          <p:nvPr/>
        </p:nvGrpSpPr>
        <p:grpSpPr>
          <a:xfrm>
            <a:off x="391625" y="390900"/>
            <a:ext cx="8360700" cy="4361700"/>
            <a:chOff x="391625" y="390900"/>
            <a:chExt cx="8360700" cy="4361700"/>
          </a:xfrm>
        </p:grpSpPr>
        <p:pic>
          <p:nvPicPr>
            <p:cNvPr id="1465" name="Google Shape;1465;p12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466" name="Google Shape;1466;p12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 name="Google Shape;1467;p123"/>
          <p:cNvSpPr txBox="1"/>
          <p:nvPr>
            <p:ph type="title"/>
          </p:nvPr>
        </p:nvSpPr>
        <p:spPr>
          <a:xfrm>
            <a:off x="1455750" y="597425"/>
            <a:ext cx="6232500" cy="98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68" name="Google Shape;1468;p123"/>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4"/>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4"/>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14"/>
          <p:cNvGrpSpPr/>
          <p:nvPr/>
        </p:nvGrpSpPr>
        <p:grpSpPr>
          <a:xfrm>
            <a:off x="391625" y="390900"/>
            <a:ext cx="8360700" cy="4361700"/>
            <a:chOff x="391625" y="390900"/>
            <a:chExt cx="8360700" cy="4361700"/>
          </a:xfrm>
        </p:grpSpPr>
        <p:pic>
          <p:nvPicPr>
            <p:cNvPr id="58" name="Google Shape;58;p1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59" name="Google Shape;59;p1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14"/>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
        <p:nvSpPr>
          <p:cNvPr id="61" name="Google Shape;61;p14"/>
          <p:cNvSpPr txBox="1"/>
          <p:nvPr>
            <p:ph type="ctrTitle"/>
          </p:nvPr>
        </p:nvSpPr>
        <p:spPr>
          <a:xfrm>
            <a:off x="1266750" y="1028253"/>
            <a:ext cx="6610500" cy="18099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5200"/>
              <a:buNone/>
              <a:defRPr sz="5000">
                <a:latin typeface="Lexend ExtraBold"/>
                <a:ea typeface="Lexend ExtraBold"/>
                <a:cs typeface="Lexend ExtraBold"/>
                <a:sym typeface="Lexend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2" name="Google Shape;62;p14"/>
          <p:cNvSpPr txBox="1"/>
          <p:nvPr>
            <p:ph idx="1" type="subTitle"/>
          </p:nvPr>
        </p:nvSpPr>
        <p:spPr>
          <a:xfrm>
            <a:off x="2400000" y="2859268"/>
            <a:ext cx="4344000" cy="475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469" name="Shape 1469"/>
        <p:cNvGrpSpPr/>
        <p:nvPr/>
      </p:nvGrpSpPr>
      <p:grpSpPr>
        <a:xfrm>
          <a:off x="0" y="0"/>
          <a:ext cx="0" cy="0"/>
          <a:chOff x="0" y="0"/>
          <a:chExt cx="0" cy="0"/>
        </a:xfrm>
      </p:grpSpPr>
      <p:sp>
        <p:nvSpPr>
          <p:cNvPr id="1470" name="Google Shape;1470;p124"/>
          <p:cNvSpPr/>
          <p:nvPr/>
        </p:nvSpPr>
        <p:spPr>
          <a:xfrm>
            <a:off x="4109225" y="3798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24"/>
          <p:cNvSpPr/>
          <p:nvPr/>
        </p:nvSpPr>
        <p:spPr>
          <a:xfrm>
            <a:off x="853600" y="-622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 name="Google Shape;1472;p124"/>
          <p:cNvGrpSpPr/>
          <p:nvPr/>
        </p:nvGrpSpPr>
        <p:grpSpPr>
          <a:xfrm>
            <a:off x="391625" y="390900"/>
            <a:ext cx="8360700" cy="4361700"/>
            <a:chOff x="391625" y="390900"/>
            <a:chExt cx="8360700" cy="4361700"/>
          </a:xfrm>
        </p:grpSpPr>
        <p:pic>
          <p:nvPicPr>
            <p:cNvPr id="1473" name="Google Shape;1473;p12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474" name="Google Shape;1474;p12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 name="Google Shape;1475;p124"/>
          <p:cNvSpPr txBox="1"/>
          <p:nvPr>
            <p:ph type="title"/>
          </p:nvPr>
        </p:nvSpPr>
        <p:spPr>
          <a:xfrm>
            <a:off x="2465400" y="635375"/>
            <a:ext cx="4213200" cy="8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200"/>
              <a:buNone/>
              <a:defRPr sz="6000"/>
            </a:lvl1pPr>
            <a:lvl2pPr lvl="1" rtl="0" algn="ctr">
              <a:spcBef>
                <a:spcPts val="0"/>
              </a:spcBef>
              <a:spcAft>
                <a:spcPts val="0"/>
              </a:spcAft>
              <a:buClr>
                <a:schemeClr val="dk2"/>
              </a:buClr>
              <a:buSzPts val="3200"/>
              <a:buNone/>
              <a:defRPr>
                <a:solidFill>
                  <a:schemeClr val="dk2"/>
                </a:solidFill>
              </a:defRPr>
            </a:lvl2pPr>
            <a:lvl3pPr lvl="2" rtl="0" algn="ctr">
              <a:spcBef>
                <a:spcPts val="0"/>
              </a:spcBef>
              <a:spcAft>
                <a:spcPts val="0"/>
              </a:spcAft>
              <a:buClr>
                <a:schemeClr val="dk2"/>
              </a:buClr>
              <a:buSzPts val="3200"/>
              <a:buNone/>
              <a:defRPr>
                <a:solidFill>
                  <a:schemeClr val="dk2"/>
                </a:solidFill>
              </a:defRPr>
            </a:lvl3pPr>
            <a:lvl4pPr lvl="3" rtl="0" algn="ctr">
              <a:spcBef>
                <a:spcPts val="0"/>
              </a:spcBef>
              <a:spcAft>
                <a:spcPts val="0"/>
              </a:spcAft>
              <a:buClr>
                <a:schemeClr val="dk2"/>
              </a:buClr>
              <a:buSzPts val="3200"/>
              <a:buNone/>
              <a:defRPr>
                <a:solidFill>
                  <a:schemeClr val="dk2"/>
                </a:solidFill>
              </a:defRPr>
            </a:lvl4pPr>
            <a:lvl5pPr lvl="4" rtl="0" algn="ctr">
              <a:spcBef>
                <a:spcPts val="0"/>
              </a:spcBef>
              <a:spcAft>
                <a:spcPts val="0"/>
              </a:spcAft>
              <a:buClr>
                <a:schemeClr val="dk2"/>
              </a:buClr>
              <a:buSzPts val="3200"/>
              <a:buNone/>
              <a:defRPr>
                <a:solidFill>
                  <a:schemeClr val="dk2"/>
                </a:solidFill>
              </a:defRPr>
            </a:lvl5pPr>
            <a:lvl6pPr lvl="5" rtl="0" algn="ctr">
              <a:spcBef>
                <a:spcPts val="0"/>
              </a:spcBef>
              <a:spcAft>
                <a:spcPts val="0"/>
              </a:spcAft>
              <a:buClr>
                <a:schemeClr val="dk2"/>
              </a:buClr>
              <a:buSzPts val="3200"/>
              <a:buNone/>
              <a:defRPr>
                <a:solidFill>
                  <a:schemeClr val="dk2"/>
                </a:solidFill>
              </a:defRPr>
            </a:lvl6pPr>
            <a:lvl7pPr lvl="6" rtl="0" algn="ctr">
              <a:spcBef>
                <a:spcPts val="0"/>
              </a:spcBef>
              <a:spcAft>
                <a:spcPts val="0"/>
              </a:spcAft>
              <a:buClr>
                <a:schemeClr val="dk2"/>
              </a:buClr>
              <a:buSzPts val="3200"/>
              <a:buNone/>
              <a:defRPr>
                <a:solidFill>
                  <a:schemeClr val="dk2"/>
                </a:solidFill>
              </a:defRPr>
            </a:lvl7pPr>
            <a:lvl8pPr lvl="7" rtl="0" algn="ctr">
              <a:spcBef>
                <a:spcPts val="0"/>
              </a:spcBef>
              <a:spcAft>
                <a:spcPts val="0"/>
              </a:spcAft>
              <a:buClr>
                <a:schemeClr val="dk2"/>
              </a:buClr>
              <a:buSzPts val="3200"/>
              <a:buNone/>
              <a:defRPr>
                <a:solidFill>
                  <a:schemeClr val="dk2"/>
                </a:solidFill>
              </a:defRPr>
            </a:lvl8pPr>
            <a:lvl9pPr lvl="8" rtl="0" algn="ctr">
              <a:spcBef>
                <a:spcPts val="0"/>
              </a:spcBef>
              <a:spcAft>
                <a:spcPts val="0"/>
              </a:spcAft>
              <a:buClr>
                <a:schemeClr val="dk2"/>
              </a:buClr>
              <a:buSzPts val="3200"/>
              <a:buNone/>
              <a:defRPr>
                <a:solidFill>
                  <a:schemeClr val="dk2"/>
                </a:solidFill>
              </a:defRPr>
            </a:lvl9pPr>
          </a:lstStyle>
          <a:p/>
        </p:txBody>
      </p:sp>
      <p:sp>
        <p:nvSpPr>
          <p:cNvPr id="1476" name="Google Shape;1476;p124"/>
          <p:cNvSpPr txBox="1"/>
          <p:nvPr>
            <p:ph idx="1" type="subTitle"/>
          </p:nvPr>
        </p:nvSpPr>
        <p:spPr>
          <a:xfrm>
            <a:off x="2465400" y="1588050"/>
            <a:ext cx="4213200" cy="8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77" name="Google Shape;1477;p124"/>
          <p:cNvSpPr txBox="1"/>
          <p:nvPr/>
        </p:nvSpPr>
        <p:spPr>
          <a:xfrm>
            <a:off x="2938200" y="3243000"/>
            <a:ext cx="3267600" cy="71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Cabin"/>
                <a:ea typeface="Cabin"/>
                <a:cs typeface="Cabin"/>
                <a:sym typeface="Cabin"/>
              </a:rPr>
              <a:t>CREDITS: This presentation </a:t>
            </a:r>
            <a:r>
              <a:rPr lang="en" sz="1200">
                <a:solidFill>
                  <a:schemeClr val="dk2"/>
                </a:solidFill>
                <a:latin typeface="Cabin"/>
                <a:ea typeface="Cabin"/>
                <a:cs typeface="Cabin"/>
                <a:sym typeface="Cabin"/>
              </a:rPr>
              <a:t>template</a:t>
            </a:r>
            <a:r>
              <a:rPr lang="en" sz="1200">
                <a:solidFill>
                  <a:schemeClr val="dk2"/>
                </a:solidFill>
                <a:latin typeface="Cabin"/>
                <a:ea typeface="Cabin"/>
                <a:cs typeface="Cabin"/>
                <a:sym typeface="Cabin"/>
              </a:rPr>
              <a:t> was created by </a:t>
            </a:r>
            <a:r>
              <a:rPr b="1" lang="en" sz="1200">
                <a:solidFill>
                  <a:schemeClr val="dk2"/>
                </a:solidFill>
                <a:uFill>
                  <a:noFill/>
                </a:uFill>
                <a:latin typeface="Cabin"/>
                <a:ea typeface="Cabin"/>
                <a:cs typeface="Cabin"/>
                <a:sym typeface="Cabin"/>
                <a:hlinkClick r:id="rId3">
                  <a:extLst>
                    <a:ext uri="{A12FA001-AC4F-418D-AE19-62706E023703}">
                      <ahyp:hlinkClr val="tx"/>
                    </a:ext>
                  </a:extLst>
                </a:hlinkClick>
              </a:rPr>
              <a:t>Slidesgo</a:t>
            </a:r>
            <a:r>
              <a:rPr lang="en" sz="1200">
                <a:solidFill>
                  <a:schemeClr val="dk2"/>
                </a:solidFill>
                <a:latin typeface="Cabin"/>
                <a:ea typeface="Cabin"/>
                <a:cs typeface="Cabin"/>
                <a:sym typeface="Cabin"/>
              </a:rPr>
              <a:t>, including icons by </a:t>
            </a:r>
            <a:r>
              <a:rPr b="1" lang="en" sz="1200">
                <a:solidFill>
                  <a:schemeClr val="dk2"/>
                </a:solidFill>
                <a:uFill>
                  <a:noFill/>
                </a:uFill>
                <a:latin typeface="Cabin"/>
                <a:ea typeface="Cabin"/>
                <a:cs typeface="Cabin"/>
                <a:sym typeface="Cabin"/>
                <a:hlinkClick r:id="rId4">
                  <a:extLst>
                    <a:ext uri="{A12FA001-AC4F-418D-AE19-62706E023703}">
                      <ahyp:hlinkClr val="tx"/>
                    </a:ext>
                  </a:extLst>
                </a:hlinkClick>
              </a:rPr>
              <a:t>Flaticon</a:t>
            </a:r>
            <a:r>
              <a:rPr lang="en" sz="1200">
                <a:solidFill>
                  <a:schemeClr val="dk2"/>
                </a:solidFill>
                <a:latin typeface="Cabin"/>
                <a:ea typeface="Cabin"/>
                <a:cs typeface="Cabin"/>
                <a:sym typeface="Cabin"/>
              </a:rPr>
              <a:t>, and infographics &amp; images by </a:t>
            </a:r>
            <a:r>
              <a:rPr b="1" lang="en" sz="1200">
                <a:solidFill>
                  <a:schemeClr val="dk2"/>
                </a:solidFill>
                <a:uFill>
                  <a:noFill/>
                </a:uFill>
                <a:latin typeface="Cabin"/>
                <a:ea typeface="Cabin"/>
                <a:cs typeface="Cabin"/>
                <a:sym typeface="Cabin"/>
                <a:hlinkClick r:id="rId5">
                  <a:extLst>
                    <a:ext uri="{A12FA001-AC4F-418D-AE19-62706E023703}">
                      <ahyp:hlinkClr val="tx"/>
                    </a:ext>
                  </a:extLst>
                </a:hlinkClick>
              </a:rPr>
              <a:t>Freepik</a:t>
            </a:r>
            <a:r>
              <a:rPr lang="en" sz="1200">
                <a:solidFill>
                  <a:schemeClr val="dk2"/>
                </a:solidFill>
                <a:uFill>
                  <a:noFill/>
                </a:uFill>
                <a:latin typeface="Cabin"/>
                <a:ea typeface="Cabin"/>
                <a:cs typeface="Cabin"/>
                <a:sym typeface="Cabin"/>
                <a:hlinkClick r:id="rId6">
                  <a:extLst>
                    <a:ext uri="{A12FA001-AC4F-418D-AE19-62706E023703}">
                      <ahyp:hlinkClr val="tx"/>
                    </a:ext>
                  </a:extLst>
                </a:hlinkClick>
              </a:rPr>
              <a:t> </a:t>
            </a:r>
            <a:endParaRPr sz="1200">
              <a:solidFill>
                <a:schemeClr val="dk2"/>
              </a:solidFill>
              <a:latin typeface="Cabin"/>
              <a:ea typeface="Cabin"/>
              <a:cs typeface="Cabin"/>
              <a:sym typeface="Cabin"/>
            </a:endParaRPr>
          </a:p>
        </p:txBody>
      </p:sp>
      <p:sp>
        <p:nvSpPr>
          <p:cNvPr id="1478" name="Google Shape;1478;p124"/>
          <p:cNvSpPr/>
          <p:nvPr/>
        </p:nvSpPr>
        <p:spPr>
          <a:xfrm>
            <a:off x="504750" y="4218824"/>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479" name="Google Shape;1479;p124"/>
          <p:cNvSpPr/>
          <p:nvPr/>
        </p:nvSpPr>
        <p:spPr>
          <a:xfrm flipH="1" rot="10800000">
            <a:off x="504750" y="511958"/>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1480" name="Google Shape;1480;p124"/>
          <p:cNvGrpSpPr/>
          <p:nvPr/>
        </p:nvGrpSpPr>
        <p:grpSpPr>
          <a:xfrm>
            <a:off x="-1748100" y="761725"/>
            <a:ext cx="12704724" cy="3620050"/>
            <a:chOff x="-1748100" y="761725"/>
            <a:chExt cx="12704724" cy="3620050"/>
          </a:xfrm>
        </p:grpSpPr>
        <p:pic>
          <p:nvPicPr>
            <p:cNvPr id="1481" name="Google Shape;1481;p124"/>
            <p:cNvPicPr preferRelativeResize="0"/>
            <p:nvPr/>
          </p:nvPicPr>
          <p:blipFill>
            <a:blip r:embed="rId7">
              <a:alphaModFix/>
            </a:blip>
            <a:stretch>
              <a:fillRect/>
            </a:stretch>
          </p:blipFill>
          <p:spPr>
            <a:xfrm>
              <a:off x="-1748100" y="761725"/>
              <a:ext cx="3536998" cy="3620050"/>
            </a:xfrm>
            <a:prstGeom prst="rect">
              <a:avLst/>
            </a:prstGeom>
            <a:noFill/>
            <a:ln>
              <a:noFill/>
            </a:ln>
            <a:effectLst>
              <a:outerShdw blurRad="671513" rotWithShape="0" algn="bl">
                <a:schemeClr val="lt1">
                  <a:alpha val="74000"/>
                </a:schemeClr>
              </a:outerShdw>
            </a:effectLst>
          </p:spPr>
        </p:pic>
        <p:pic>
          <p:nvPicPr>
            <p:cNvPr id="1482" name="Google Shape;1482;p124"/>
            <p:cNvPicPr preferRelativeResize="0"/>
            <p:nvPr/>
          </p:nvPicPr>
          <p:blipFill>
            <a:blip r:embed="rId7">
              <a:alphaModFix/>
            </a:blip>
            <a:stretch>
              <a:fillRect/>
            </a:stretch>
          </p:blipFill>
          <p:spPr>
            <a:xfrm rot="5400000">
              <a:off x="7378100" y="761725"/>
              <a:ext cx="3536998" cy="3620050"/>
            </a:xfrm>
            <a:prstGeom prst="rect">
              <a:avLst/>
            </a:prstGeom>
            <a:noFill/>
            <a:ln>
              <a:noFill/>
            </a:ln>
            <a:effectLst>
              <a:outerShdw blurRad="671513" rotWithShape="0" algn="bl">
                <a:schemeClr val="lt1">
                  <a:alpha val="74000"/>
                </a:schemeClr>
              </a:outerShdw>
            </a:effectLst>
          </p:spPr>
        </p:pic>
        <p:grpSp>
          <p:nvGrpSpPr>
            <p:cNvPr id="1483" name="Google Shape;1483;p124"/>
            <p:cNvGrpSpPr/>
            <p:nvPr/>
          </p:nvGrpSpPr>
          <p:grpSpPr>
            <a:xfrm rot="-5400000">
              <a:off x="8568905" y="2483100"/>
              <a:ext cx="131041" cy="177300"/>
              <a:chOff x="-1097450" y="661075"/>
              <a:chExt cx="131041" cy="177300"/>
            </a:xfrm>
          </p:grpSpPr>
          <p:cxnSp>
            <p:nvCxnSpPr>
              <p:cNvPr id="1484" name="Google Shape;1484;p124"/>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485" name="Google Shape;1485;p124"/>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486" name="Google Shape;1486;p124"/>
            <p:cNvGrpSpPr/>
            <p:nvPr/>
          </p:nvGrpSpPr>
          <p:grpSpPr>
            <a:xfrm rot="5400000">
              <a:off x="436608" y="2483113"/>
              <a:ext cx="131041" cy="177300"/>
              <a:chOff x="-1097450" y="661075"/>
              <a:chExt cx="131041" cy="177300"/>
            </a:xfrm>
          </p:grpSpPr>
          <p:cxnSp>
            <p:nvCxnSpPr>
              <p:cNvPr id="1487" name="Google Shape;1487;p124"/>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488" name="Google Shape;1488;p124"/>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ONE_COLUMN_TEXT_1_1">
    <p:spTree>
      <p:nvGrpSpPr>
        <p:cNvPr id="1489" name="Shape 1489"/>
        <p:cNvGrpSpPr/>
        <p:nvPr/>
      </p:nvGrpSpPr>
      <p:grpSpPr>
        <a:xfrm>
          <a:off x="0" y="0"/>
          <a:ext cx="0" cy="0"/>
          <a:chOff x="0" y="0"/>
          <a:chExt cx="0" cy="0"/>
        </a:xfrm>
      </p:grpSpPr>
      <p:sp>
        <p:nvSpPr>
          <p:cNvPr id="1490" name="Google Shape;1490;p125"/>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25"/>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2" name="Google Shape;1492;p125"/>
          <p:cNvGrpSpPr/>
          <p:nvPr/>
        </p:nvGrpSpPr>
        <p:grpSpPr>
          <a:xfrm>
            <a:off x="391625" y="390900"/>
            <a:ext cx="8360700" cy="4361700"/>
            <a:chOff x="391625" y="390900"/>
            <a:chExt cx="8360700" cy="4361700"/>
          </a:xfrm>
        </p:grpSpPr>
        <p:pic>
          <p:nvPicPr>
            <p:cNvPr id="1493" name="Google Shape;1493;p12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494" name="Google Shape;1494;p12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 name="Google Shape;1495;p125"/>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496" name="Google Shape;1496;p125"/>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pic>
        <p:nvPicPr>
          <p:cNvPr id="1497" name="Google Shape;1497;p125"/>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498" name="Google Shape;1498;p125"/>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499" name="Google Shape;1499;p125"/>
          <p:cNvGrpSpPr/>
          <p:nvPr/>
        </p:nvGrpSpPr>
        <p:grpSpPr>
          <a:xfrm>
            <a:off x="8568905" y="2483100"/>
            <a:ext cx="131041" cy="177300"/>
            <a:chOff x="-1097450" y="661075"/>
            <a:chExt cx="131041" cy="177300"/>
          </a:xfrm>
        </p:grpSpPr>
        <p:cxnSp>
          <p:nvCxnSpPr>
            <p:cNvPr id="1500" name="Google Shape;1500;p125"/>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501" name="Google Shape;1501;p125"/>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502" name="Google Shape;1502;p125"/>
          <p:cNvGrpSpPr/>
          <p:nvPr/>
        </p:nvGrpSpPr>
        <p:grpSpPr>
          <a:xfrm>
            <a:off x="436608" y="2483113"/>
            <a:ext cx="131041" cy="177300"/>
            <a:chOff x="-1097450" y="661075"/>
            <a:chExt cx="131041" cy="177300"/>
          </a:xfrm>
        </p:grpSpPr>
        <p:cxnSp>
          <p:nvCxnSpPr>
            <p:cNvPr id="1503" name="Google Shape;1503;p125"/>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504" name="Google Shape;1504;p125"/>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ONE_COLUMN_TEXT_1_1_1">
    <p:spTree>
      <p:nvGrpSpPr>
        <p:cNvPr id="1505" name="Shape 1505"/>
        <p:cNvGrpSpPr/>
        <p:nvPr/>
      </p:nvGrpSpPr>
      <p:grpSpPr>
        <a:xfrm>
          <a:off x="0" y="0"/>
          <a:ext cx="0" cy="0"/>
          <a:chOff x="0" y="0"/>
          <a:chExt cx="0" cy="0"/>
        </a:xfrm>
      </p:grpSpPr>
      <p:sp>
        <p:nvSpPr>
          <p:cNvPr id="1506" name="Google Shape;1506;p126"/>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26"/>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26"/>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 name="Google Shape;1509;p126"/>
          <p:cNvGrpSpPr/>
          <p:nvPr/>
        </p:nvGrpSpPr>
        <p:grpSpPr>
          <a:xfrm>
            <a:off x="391625" y="390900"/>
            <a:ext cx="8360700" cy="4361700"/>
            <a:chOff x="391625" y="390900"/>
            <a:chExt cx="8360700" cy="4361700"/>
          </a:xfrm>
        </p:grpSpPr>
        <p:pic>
          <p:nvPicPr>
            <p:cNvPr id="1510" name="Google Shape;1510;p12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511" name="Google Shape;1511;p12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12" name="Google Shape;1512;p126"/>
          <p:cNvPicPr preferRelativeResize="0"/>
          <p:nvPr/>
        </p:nvPicPr>
        <p:blipFill>
          <a:blip r:embed="rId3">
            <a:alphaModFix/>
          </a:blip>
          <a:stretch>
            <a:fillRect/>
          </a:stretch>
        </p:blipFill>
        <p:spPr>
          <a:xfrm rot="10800000">
            <a:off x="2167245" y="3385850"/>
            <a:ext cx="5025461" cy="5143501"/>
          </a:xfrm>
          <a:prstGeom prst="rect">
            <a:avLst/>
          </a:prstGeom>
          <a:noFill/>
          <a:ln>
            <a:noFill/>
          </a:ln>
          <a:effectLst>
            <a:outerShdw blurRad="671513" rotWithShape="0" algn="bl">
              <a:schemeClr val="lt1">
                <a:alpha val="74000"/>
              </a:schemeClr>
            </a:outerShdw>
          </a:effectLst>
        </p:spPr>
      </p:pic>
      <p:sp>
        <p:nvSpPr>
          <p:cNvPr id="1513" name="Google Shape;1513;p126"/>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grpSp>
        <p:nvGrpSpPr>
          <p:cNvPr id="1514" name="Google Shape;1514;p126"/>
          <p:cNvGrpSpPr/>
          <p:nvPr/>
        </p:nvGrpSpPr>
        <p:grpSpPr>
          <a:xfrm>
            <a:off x="4506480" y="4420350"/>
            <a:ext cx="131041" cy="177300"/>
            <a:chOff x="-1097450" y="661075"/>
            <a:chExt cx="131041" cy="177300"/>
          </a:xfrm>
        </p:grpSpPr>
        <p:cxnSp>
          <p:nvCxnSpPr>
            <p:cNvPr id="1515" name="Google Shape;1515;p126"/>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516" name="Google Shape;1516;p126"/>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20" name="Shape 1520"/>
        <p:cNvGrpSpPr/>
        <p:nvPr/>
      </p:nvGrpSpPr>
      <p:grpSpPr>
        <a:xfrm>
          <a:off x="0" y="0"/>
          <a:ext cx="0" cy="0"/>
          <a:chOff x="0" y="0"/>
          <a:chExt cx="0" cy="0"/>
        </a:xfrm>
      </p:grpSpPr>
      <p:sp>
        <p:nvSpPr>
          <p:cNvPr id="1521" name="Google Shape;1521;p128"/>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28"/>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28"/>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4" name="Google Shape;1524;p128"/>
          <p:cNvGrpSpPr/>
          <p:nvPr/>
        </p:nvGrpSpPr>
        <p:grpSpPr>
          <a:xfrm>
            <a:off x="391625" y="390900"/>
            <a:ext cx="8360700" cy="4361700"/>
            <a:chOff x="391625" y="390900"/>
            <a:chExt cx="8360700" cy="4361700"/>
          </a:xfrm>
        </p:grpSpPr>
        <p:pic>
          <p:nvPicPr>
            <p:cNvPr id="1525" name="Google Shape;1525;p12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526" name="Google Shape;1526;p12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7" name="Google Shape;1527;p128"/>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
        <p:nvSpPr>
          <p:cNvPr id="1528" name="Google Shape;1528;p128"/>
          <p:cNvSpPr txBox="1"/>
          <p:nvPr>
            <p:ph type="ctrTitle"/>
          </p:nvPr>
        </p:nvSpPr>
        <p:spPr>
          <a:xfrm>
            <a:off x="1266750" y="1028253"/>
            <a:ext cx="6610500" cy="18099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5200"/>
              <a:buNone/>
              <a:defRPr sz="5000">
                <a:latin typeface="Lexend ExtraBold"/>
                <a:ea typeface="Lexend ExtraBold"/>
                <a:cs typeface="Lexend ExtraBold"/>
                <a:sym typeface="Lexend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29" name="Google Shape;1529;p128"/>
          <p:cNvSpPr txBox="1"/>
          <p:nvPr>
            <p:ph idx="1" type="subTitle"/>
          </p:nvPr>
        </p:nvSpPr>
        <p:spPr>
          <a:xfrm>
            <a:off x="2400000" y="2859268"/>
            <a:ext cx="4344000" cy="475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30" name="Shape 1530"/>
        <p:cNvGrpSpPr/>
        <p:nvPr/>
      </p:nvGrpSpPr>
      <p:grpSpPr>
        <a:xfrm>
          <a:off x="0" y="0"/>
          <a:ext cx="0" cy="0"/>
          <a:chOff x="0" y="0"/>
          <a:chExt cx="0" cy="0"/>
        </a:xfrm>
      </p:grpSpPr>
      <p:sp>
        <p:nvSpPr>
          <p:cNvPr id="1531" name="Google Shape;1531;p129"/>
          <p:cNvSpPr/>
          <p:nvPr/>
        </p:nvSpPr>
        <p:spPr>
          <a:xfrm>
            <a:off x="-823500" y="32844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29"/>
          <p:cNvSpPr/>
          <p:nvPr/>
        </p:nvSpPr>
        <p:spPr>
          <a:xfrm>
            <a:off x="5300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 name="Google Shape;1533;p129"/>
          <p:cNvGrpSpPr/>
          <p:nvPr/>
        </p:nvGrpSpPr>
        <p:grpSpPr>
          <a:xfrm>
            <a:off x="391625" y="390900"/>
            <a:ext cx="8360700" cy="4361700"/>
            <a:chOff x="391625" y="390900"/>
            <a:chExt cx="8360700" cy="4361700"/>
          </a:xfrm>
        </p:grpSpPr>
        <p:pic>
          <p:nvPicPr>
            <p:cNvPr id="1534" name="Google Shape;1534;p12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535" name="Google Shape;1535;p12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 name="Google Shape;1536;p129"/>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1537" name="Google Shape;1537;p129"/>
          <p:cNvSpPr txBox="1"/>
          <p:nvPr>
            <p:ph type="title"/>
          </p:nvPr>
        </p:nvSpPr>
        <p:spPr>
          <a:xfrm>
            <a:off x="1219500" y="2305263"/>
            <a:ext cx="37392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38" name="Google Shape;1538;p129"/>
          <p:cNvSpPr txBox="1"/>
          <p:nvPr>
            <p:ph hasCustomPrompt="1" idx="2" type="title"/>
          </p:nvPr>
        </p:nvSpPr>
        <p:spPr>
          <a:xfrm>
            <a:off x="2416350" y="1135563"/>
            <a:ext cx="1345500" cy="777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39" name="Google Shape;1539;p129"/>
          <p:cNvSpPr txBox="1"/>
          <p:nvPr>
            <p:ph idx="1" type="subTitle"/>
          </p:nvPr>
        </p:nvSpPr>
        <p:spPr>
          <a:xfrm>
            <a:off x="1548600" y="3658738"/>
            <a:ext cx="3081000" cy="53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40" name="Shape 1540"/>
        <p:cNvGrpSpPr/>
        <p:nvPr/>
      </p:nvGrpSpPr>
      <p:grpSpPr>
        <a:xfrm>
          <a:off x="0" y="0"/>
          <a:ext cx="0" cy="0"/>
          <a:chOff x="0" y="0"/>
          <a:chExt cx="0" cy="0"/>
        </a:xfrm>
      </p:grpSpPr>
      <p:sp>
        <p:nvSpPr>
          <p:cNvPr id="1541" name="Google Shape;1541;p130"/>
          <p:cNvSpPr/>
          <p:nvPr/>
        </p:nvSpPr>
        <p:spPr>
          <a:xfrm rot="5400000">
            <a:off x="513000" y="-5946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30"/>
          <p:cNvSpPr/>
          <p:nvPr/>
        </p:nvSpPr>
        <p:spPr>
          <a:xfrm>
            <a:off x="6201300"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 name="Google Shape;1543;p130"/>
          <p:cNvGrpSpPr/>
          <p:nvPr/>
        </p:nvGrpSpPr>
        <p:grpSpPr>
          <a:xfrm>
            <a:off x="391625" y="390900"/>
            <a:ext cx="8360700" cy="4361700"/>
            <a:chOff x="391625" y="390900"/>
            <a:chExt cx="8360700" cy="4361700"/>
          </a:xfrm>
        </p:grpSpPr>
        <p:pic>
          <p:nvPicPr>
            <p:cNvPr id="1544" name="Google Shape;1544;p13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545" name="Google Shape;1545;p13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6" name="Google Shape;1546;p13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30"/>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548" name="Google Shape;1548;p130"/>
          <p:cNvSpPr txBox="1"/>
          <p:nvPr>
            <p:ph idx="1" type="subTitle"/>
          </p:nvPr>
        </p:nvSpPr>
        <p:spPr>
          <a:xfrm>
            <a:off x="720000" y="1170125"/>
            <a:ext cx="7704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2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49" name="Shape 1549"/>
        <p:cNvGrpSpPr/>
        <p:nvPr/>
      </p:nvGrpSpPr>
      <p:grpSpPr>
        <a:xfrm>
          <a:off x="0" y="0"/>
          <a:ext cx="0" cy="0"/>
          <a:chOff x="0" y="0"/>
          <a:chExt cx="0" cy="0"/>
        </a:xfrm>
      </p:grpSpPr>
      <p:sp>
        <p:nvSpPr>
          <p:cNvPr id="1550" name="Google Shape;1550;p131"/>
          <p:cNvSpPr/>
          <p:nvPr/>
        </p:nvSpPr>
        <p:spPr>
          <a:xfrm>
            <a:off x="791997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31"/>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31"/>
          <p:cNvSpPr/>
          <p:nvPr/>
        </p:nvSpPr>
        <p:spPr>
          <a:xfrm>
            <a:off x="-74702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3" name="Google Shape;1553;p131"/>
          <p:cNvGrpSpPr/>
          <p:nvPr/>
        </p:nvGrpSpPr>
        <p:grpSpPr>
          <a:xfrm>
            <a:off x="391625" y="390900"/>
            <a:ext cx="8360700" cy="4361700"/>
            <a:chOff x="391625" y="390900"/>
            <a:chExt cx="8360700" cy="4361700"/>
          </a:xfrm>
        </p:grpSpPr>
        <p:pic>
          <p:nvPicPr>
            <p:cNvPr id="1554" name="Google Shape;1554;p13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555" name="Google Shape;1555;p13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6" name="Google Shape;1556;p131"/>
          <p:cNvSpPr txBox="1"/>
          <p:nvPr>
            <p:ph idx="1" type="subTitle"/>
          </p:nvPr>
        </p:nvSpPr>
        <p:spPr>
          <a:xfrm>
            <a:off x="167645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1557" name="Google Shape;1557;p131"/>
          <p:cNvSpPr txBox="1"/>
          <p:nvPr>
            <p:ph idx="2" type="subTitle"/>
          </p:nvPr>
        </p:nvSpPr>
        <p:spPr>
          <a:xfrm>
            <a:off x="491380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1558" name="Google Shape;1558;p131"/>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31"/>
          <p:cNvSpPr txBox="1"/>
          <p:nvPr>
            <p:ph type="title"/>
          </p:nvPr>
        </p:nvSpPr>
        <p:spPr>
          <a:xfrm>
            <a:off x="720000" y="598813"/>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560" name="Google Shape;1560;p131"/>
          <p:cNvSpPr txBox="1"/>
          <p:nvPr>
            <p:ph idx="3" type="subTitle"/>
          </p:nvPr>
        </p:nvSpPr>
        <p:spPr>
          <a:xfrm>
            <a:off x="4913498" y="3477600"/>
            <a:ext cx="25542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61" name="Google Shape;1561;p131"/>
          <p:cNvSpPr txBox="1"/>
          <p:nvPr>
            <p:ph idx="4" type="subTitle"/>
          </p:nvPr>
        </p:nvSpPr>
        <p:spPr>
          <a:xfrm>
            <a:off x="1676450" y="3477600"/>
            <a:ext cx="25536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62" name="Shape 1562"/>
        <p:cNvGrpSpPr/>
        <p:nvPr/>
      </p:nvGrpSpPr>
      <p:grpSpPr>
        <a:xfrm>
          <a:off x="0" y="0"/>
          <a:ext cx="0" cy="0"/>
          <a:chOff x="0" y="0"/>
          <a:chExt cx="0" cy="0"/>
        </a:xfrm>
      </p:grpSpPr>
      <p:sp>
        <p:nvSpPr>
          <p:cNvPr id="1563" name="Google Shape;1563;p132"/>
          <p:cNvSpPr/>
          <p:nvPr/>
        </p:nvSpPr>
        <p:spPr>
          <a:xfrm>
            <a:off x="-648000" y="3747836"/>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32"/>
          <p:cNvSpPr/>
          <p:nvPr/>
        </p:nvSpPr>
        <p:spPr>
          <a:xfrm>
            <a:off x="7952400" y="7873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5" name="Google Shape;1565;p132"/>
          <p:cNvGrpSpPr/>
          <p:nvPr/>
        </p:nvGrpSpPr>
        <p:grpSpPr>
          <a:xfrm>
            <a:off x="391625" y="390900"/>
            <a:ext cx="8360700" cy="4361700"/>
            <a:chOff x="391625" y="390900"/>
            <a:chExt cx="8360700" cy="4361700"/>
          </a:xfrm>
        </p:grpSpPr>
        <p:pic>
          <p:nvPicPr>
            <p:cNvPr id="1566" name="Google Shape;1566;p13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567" name="Google Shape;1567;p13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8" name="Google Shape;1568;p132"/>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569" name="Google Shape;1569;p13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70" name="Shape 1570"/>
        <p:cNvGrpSpPr/>
        <p:nvPr/>
      </p:nvGrpSpPr>
      <p:grpSpPr>
        <a:xfrm>
          <a:off x="0" y="0"/>
          <a:ext cx="0" cy="0"/>
          <a:chOff x="0" y="0"/>
          <a:chExt cx="0" cy="0"/>
        </a:xfrm>
      </p:grpSpPr>
      <p:sp>
        <p:nvSpPr>
          <p:cNvPr id="1571" name="Google Shape;1571;p133"/>
          <p:cNvSpPr/>
          <p:nvPr/>
        </p:nvSpPr>
        <p:spPr>
          <a:xfrm>
            <a:off x="3384809" y="-5772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33"/>
          <p:cNvSpPr/>
          <p:nvPr/>
        </p:nvSpPr>
        <p:spPr>
          <a:xfrm>
            <a:off x="5755700" y="3910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33"/>
          <p:cNvSpPr/>
          <p:nvPr/>
        </p:nvSpPr>
        <p:spPr>
          <a:xfrm>
            <a:off x="-648000" y="37229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33"/>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5" name="Google Shape;1575;p133"/>
          <p:cNvGrpSpPr/>
          <p:nvPr/>
        </p:nvGrpSpPr>
        <p:grpSpPr>
          <a:xfrm>
            <a:off x="391625" y="390900"/>
            <a:ext cx="8360700" cy="4361700"/>
            <a:chOff x="391625" y="390900"/>
            <a:chExt cx="8360700" cy="4361700"/>
          </a:xfrm>
        </p:grpSpPr>
        <p:pic>
          <p:nvPicPr>
            <p:cNvPr id="1576" name="Google Shape;1576;p13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577" name="Google Shape;1577;p13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8" name="Google Shape;1578;p133"/>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33"/>
          <p:cNvSpPr txBox="1"/>
          <p:nvPr>
            <p:ph type="title"/>
          </p:nvPr>
        </p:nvSpPr>
        <p:spPr>
          <a:xfrm>
            <a:off x="796200" y="1186375"/>
            <a:ext cx="4086900" cy="16431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580" name="Google Shape;1580;p133"/>
          <p:cNvSpPr txBox="1"/>
          <p:nvPr>
            <p:ph idx="1" type="subTitle"/>
          </p:nvPr>
        </p:nvSpPr>
        <p:spPr>
          <a:xfrm>
            <a:off x="796200" y="2922575"/>
            <a:ext cx="4086900" cy="94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81" name="Shape 1581"/>
        <p:cNvGrpSpPr/>
        <p:nvPr/>
      </p:nvGrpSpPr>
      <p:grpSpPr>
        <a:xfrm>
          <a:off x="0" y="0"/>
          <a:ext cx="0" cy="0"/>
          <a:chOff x="0" y="0"/>
          <a:chExt cx="0" cy="0"/>
        </a:xfrm>
      </p:grpSpPr>
      <p:sp>
        <p:nvSpPr>
          <p:cNvPr id="1582" name="Google Shape;1582;p134"/>
          <p:cNvSpPr/>
          <p:nvPr/>
        </p:nvSpPr>
        <p:spPr>
          <a:xfrm>
            <a:off x="8071675" y="753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34"/>
          <p:cNvSpPr/>
          <p:nvPr/>
        </p:nvSpPr>
        <p:spPr>
          <a:xfrm>
            <a:off x="79524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34"/>
          <p:cNvSpPr/>
          <p:nvPr/>
        </p:nvSpPr>
        <p:spPr>
          <a:xfrm>
            <a:off x="-648000" y="3528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34"/>
          <p:cNvSpPr/>
          <p:nvPr/>
        </p:nvSpPr>
        <p:spPr>
          <a:xfrm>
            <a:off x="-6480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6" name="Google Shape;1586;p134"/>
          <p:cNvGrpSpPr/>
          <p:nvPr/>
        </p:nvGrpSpPr>
        <p:grpSpPr>
          <a:xfrm>
            <a:off x="391625" y="390900"/>
            <a:ext cx="8360700" cy="4361700"/>
            <a:chOff x="391625" y="390900"/>
            <a:chExt cx="8360700" cy="4361700"/>
          </a:xfrm>
        </p:grpSpPr>
        <p:pic>
          <p:nvPicPr>
            <p:cNvPr id="1587" name="Google Shape;1587;p13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588" name="Google Shape;1588;p13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9" name="Google Shape;1589;p134"/>
          <p:cNvSpPr txBox="1"/>
          <p:nvPr>
            <p:ph type="title"/>
          </p:nvPr>
        </p:nvSpPr>
        <p:spPr>
          <a:xfrm>
            <a:off x="719900" y="1617225"/>
            <a:ext cx="7704000" cy="21588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9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1590" name="Google Shape;1590;p134"/>
          <p:cNvGrpSpPr/>
          <p:nvPr/>
        </p:nvGrpSpPr>
        <p:grpSpPr>
          <a:xfrm>
            <a:off x="2000250" y="-3680305"/>
            <a:ext cx="5143501" cy="5025461"/>
            <a:chOff x="2000250" y="-3680305"/>
            <a:chExt cx="5143501" cy="5025461"/>
          </a:xfrm>
        </p:grpSpPr>
        <p:pic>
          <p:nvPicPr>
            <p:cNvPr id="1591" name="Google Shape;1591;p134"/>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1592" name="Google Shape;1592;p134"/>
            <p:cNvGrpSpPr/>
            <p:nvPr/>
          </p:nvGrpSpPr>
          <p:grpSpPr>
            <a:xfrm rot="10800000">
              <a:off x="4506480" y="423325"/>
              <a:ext cx="131041" cy="177300"/>
              <a:chOff x="-1097450" y="661075"/>
              <a:chExt cx="131041" cy="177300"/>
            </a:xfrm>
          </p:grpSpPr>
          <p:cxnSp>
            <p:nvCxnSpPr>
              <p:cNvPr id="1593" name="Google Shape;1593;p134"/>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594" name="Google Shape;1594;p134"/>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1595" name="Google Shape;1595;p134"/>
          <p:cNvSpPr/>
          <p:nvPr/>
        </p:nvSpPr>
        <p:spPr>
          <a:xfrm flipH="1" rot="10800000">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3" name="Shape 63"/>
        <p:cNvGrpSpPr/>
        <p:nvPr/>
      </p:nvGrpSpPr>
      <p:grpSpPr>
        <a:xfrm>
          <a:off x="0" y="0"/>
          <a:ext cx="0" cy="0"/>
          <a:chOff x="0" y="0"/>
          <a:chExt cx="0" cy="0"/>
        </a:xfrm>
      </p:grpSpPr>
      <p:sp>
        <p:nvSpPr>
          <p:cNvPr id="64" name="Google Shape;64;p15"/>
          <p:cNvSpPr/>
          <p:nvPr/>
        </p:nvSpPr>
        <p:spPr>
          <a:xfrm>
            <a:off x="-823500" y="32844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p:nvPr/>
        </p:nvSpPr>
        <p:spPr>
          <a:xfrm>
            <a:off x="5300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 name="Google Shape;66;p15"/>
          <p:cNvGrpSpPr/>
          <p:nvPr/>
        </p:nvGrpSpPr>
        <p:grpSpPr>
          <a:xfrm>
            <a:off x="391625" y="390900"/>
            <a:ext cx="8360700" cy="4361700"/>
            <a:chOff x="391625" y="390900"/>
            <a:chExt cx="8360700" cy="4361700"/>
          </a:xfrm>
        </p:grpSpPr>
        <p:pic>
          <p:nvPicPr>
            <p:cNvPr id="67" name="Google Shape;67;p1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68" name="Google Shape;68;p1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15"/>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70" name="Google Shape;70;p15"/>
          <p:cNvSpPr txBox="1"/>
          <p:nvPr>
            <p:ph type="title"/>
          </p:nvPr>
        </p:nvSpPr>
        <p:spPr>
          <a:xfrm>
            <a:off x="1219500" y="2305263"/>
            <a:ext cx="37392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1" name="Google Shape;71;p15"/>
          <p:cNvSpPr txBox="1"/>
          <p:nvPr>
            <p:ph hasCustomPrompt="1" idx="2" type="title"/>
          </p:nvPr>
        </p:nvSpPr>
        <p:spPr>
          <a:xfrm>
            <a:off x="2416350" y="1135563"/>
            <a:ext cx="1345500" cy="777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72" name="Google Shape;72;p15"/>
          <p:cNvSpPr txBox="1"/>
          <p:nvPr>
            <p:ph idx="1" type="subTitle"/>
          </p:nvPr>
        </p:nvSpPr>
        <p:spPr>
          <a:xfrm>
            <a:off x="1548600" y="3658738"/>
            <a:ext cx="3081000" cy="53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96" name="Shape 1596"/>
        <p:cNvGrpSpPr/>
        <p:nvPr/>
      </p:nvGrpSpPr>
      <p:grpSpPr>
        <a:xfrm>
          <a:off x="0" y="0"/>
          <a:ext cx="0" cy="0"/>
          <a:chOff x="0" y="0"/>
          <a:chExt cx="0" cy="0"/>
        </a:xfrm>
      </p:grpSpPr>
      <p:sp>
        <p:nvSpPr>
          <p:cNvPr id="1597" name="Google Shape;1597;p135"/>
          <p:cNvSpPr/>
          <p:nvPr/>
        </p:nvSpPr>
        <p:spPr>
          <a:xfrm>
            <a:off x="17905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35"/>
          <p:cNvSpPr/>
          <p:nvPr/>
        </p:nvSpPr>
        <p:spPr>
          <a:xfrm>
            <a:off x="5813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9" name="Google Shape;1599;p135"/>
          <p:cNvGrpSpPr/>
          <p:nvPr/>
        </p:nvGrpSpPr>
        <p:grpSpPr>
          <a:xfrm>
            <a:off x="391625" y="390900"/>
            <a:ext cx="8360700" cy="4361700"/>
            <a:chOff x="391625" y="390900"/>
            <a:chExt cx="8360700" cy="4361700"/>
          </a:xfrm>
        </p:grpSpPr>
        <p:pic>
          <p:nvPicPr>
            <p:cNvPr id="1600" name="Google Shape;1600;p13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601" name="Google Shape;1601;p13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2" name="Google Shape;1602;p135"/>
          <p:cNvSpPr/>
          <p:nvPr/>
        </p:nvSpPr>
        <p:spPr>
          <a:xfrm rot="10800000">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1603" name="Google Shape;1603;p135"/>
          <p:cNvSpPr txBox="1"/>
          <p:nvPr>
            <p:ph idx="1" type="subTitle"/>
          </p:nvPr>
        </p:nvSpPr>
        <p:spPr>
          <a:xfrm>
            <a:off x="3765575" y="2407675"/>
            <a:ext cx="4449300" cy="132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900"/>
              <a:buNone/>
              <a:defRPr sz="1600"/>
            </a:lvl1pPr>
            <a:lvl2pPr lvl="1" rtl="0" algn="ctr">
              <a:lnSpc>
                <a:spcPct val="100000"/>
              </a:lnSpc>
              <a:spcBef>
                <a:spcPts val="1600"/>
              </a:spcBef>
              <a:spcAft>
                <a:spcPts val="0"/>
              </a:spcAft>
              <a:buSzPts val="1900"/>
              <a:buNone/>
              <a:defRPr sz="1900"/>
            </a:lvl2pPr>
            <a:lvl3pPr lvl="2" rtl="0" algn="ctr">
              <a:lnSpc>
                <a:spcPct val="100000"/>
              </a:lnSpc>
              <a:spcBef>
                <a:spcPts val="1600"/>
              </a:spcBef>
              <a:spcAft>
                <a:spcPts val="0"/>
              </a:spcAft>
              <a:buSzPts val="1900"/>
              <a:buNone/>
              <a:defRPr sz="1900"/>
            </a:lvl3pPr>
            <a:lvl4pPr lvl="3" rtl="0" algn="ctr">
              <a:lnSpc>
                <a:spcPct val="100000"/>
              </a:lnSpc>
              <a:spcBef>
                <a:spcPts val="1600"/>
              </a:spcBef>
              <a:spcAft>
                <a:spcPts val="0"/>
              </a:spcAft>
              <a:buSzPts val="1900"/>
              <a:buNone/>
              <a:defRPr sz="1900"/>
            </a:lvl4pPr>
            <a:lvl5pPr lvl="4" rtl="0" algn="ctr">
              <a:lnSpc>
                <a:spcPct val="100000"/>
              </a:lnSpc>
              <a:spcBef>
                <a:spcPts val="1600"/>
              </a:spcBef>
              <a:spcAft>
                <a:spcPts val="0"/>
              </a:spcAft>
              <a:buSzPts val="1900"/>
              <a:buNone/>
              <a:defRPr sz="1900"/>
            </a:lvl5pPr>
            <a:lvl6pPr lvl="5" rtl="0" algn="ctr">
              <a:lnSpc>
                <a:spcPct val="100000"/>
              </a:lnSpc>
              <a:spcBef>
                <a:spcPts val="1600"/>
              </a:spcBef>
              <a:spcAft>
                <a:spcPts val="0"/>
              </a:spcAft>
              <a:buSzPts val="1900"/>
              <a:buNone/>
              <a:defRPr sz="1900"/>
            </a:lvl6pPr>
            <a:lvl7pPr lvl="6" rtl="0" algn="ctr">
              <a:lnSpc>
                <a:spcPct val="100000"/>
              </a:lnSpc>
              <a:spcBef>
                <a:spcPts val="1600"/>
              </a:spcBef>
              <a:spcAft>
                <a:spcPts val="0"/>
              </a:spcAft>
              <a:buSzPts val="1900"/>
              <a:buNone/>
              <a:defRPr sz="1900"/>
            </a:lvl7pPr>
            <a:lvl8pPr lvl="7" rtl="0" algn="ctr">
              <a:lnSpc>
                <a:spcPct val="100000"/>
              </a:lnSpc>
              <a:spcBef>
                <a:spcPts val="1600"/>
              </a:spcBef>
              <a:spcAft>
                <a:spcPts val="0"/>
              </a:spcAft>
              <a:buSzPts val="1900"/>
              <a:buNone/>
              <a:defRPr sz="1900"/>
            </a:lvl8pPr>
            <a:lvl9pPr lvl="8" rtl="0" algn="ctr">
              <a:lnSpc>
                <a:spcPct val="100000"/>
              </a:lnSpc>
              <a:spcBef>
                <a:spcPts val="1600"/>
              </a:spcBef>
              <a:spcAft>
                <a:spcPts val="1600"/>
              </a:spcAft>
              <a:buSzPts val="1900"/>
              <a:buNone/>
              <a:defRPr sz="1900"/>
            </a:lvl9pPr>
          </a:lstStyle>
          <a:p/>
        </p:txBody>
      </p:sp>
      <p:sp>
        <p:nvSpPr>
          <p:cNvPr id="1604" name="Google Shape;1604;p135"/>
          <p:cNvSpPr txBox="1"/>
          <p:nvPr>
            <p:ph type="title"/>
          </p:nvPr>
        </p:nvSpPr>
        <p:spPr>
          <a:xfrm>
            <a:off x="3765599" y="1645100"/>
            <a:ext cx="44493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900"/>
              <a:buNone/>
              <a:defRPr sz="39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05" name="Shape 1605"/>
        <p:cNvGrpSpPr/>
        <p:nvPr/>
      </p:nvGrpSpPr>
      <p:grpSpPr>
        <a:xfrm>
          <a:off x="0" y="0"/>
          <a:ext cx="0" cy="0"/>
          <a:chOff x="0" y="0"/>
          <a:chExt cx="0" cy="0"/>
        </a:xfrm>
      </p:grpSpPr>
      <p:sp>
        <p:nvSpPr>
          <p:cNvPr id="1606" name="Google Shape;1606;p136"/>
          <p:cNvSpPr txBox="1"/>
          <p:nvPr>
            <p:ph type="title"/>
          </p:nvPr>
        </p:nvSpPr>
        <p:spPr>
          <a:xfrm>
            <a:off x="1602450" y="602513"/>
            <a:ext cx="5934300" cy="119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1607" name="Google Shape;1607;p136"/>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1608" name="Google Shape;1608;p136"/>
          <p:cNvGrpSpPr/>
          <p:nvPr/>
        </p:nvGrpSpPr>
        <p:grpSpPr>
          <a:xfrm>
            <a:off x="-2281500" y="761725"/>
            <a:ext cx="13771524" cy="3620050"/>
            <a:chOff x="-2281500" y="761725"/>
            <a:chExt cx="13771524" cy="3620050"/>
          </a:xfrm>
        </p:grpSpPr>
        <p:pic>
          <p:nvPicPr>
            <p:cNvPr id="1609" name="Google Shape;1609;p136"/>
            <p:cNvPicPr preferRelativeResize="0"/>
            <p:nvPr/>
          </p:nvPicPr>
          <p:blipFill>
            <a:blip r:embed="rId2">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610" name="Google Shape;1610;p136"/>
            <p:cNvPicPr preferRelativeResize="0"/>
            <p:nvPr/>
          </p:nvPicPr>
          <p:blipFill>
            <a:blip r:embed="rId2">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611" name="Google Shape;1611;p136"/>
            <p:cNvGrpSpPr/>
            <p:nvPr/>
          </p:nvGrpSpPr>
          <p:grpSpPr>
            <a:xfrm rot="-5400000">
              <a:off x="8568905" y="2483100"/>
              <a:ext cx="131041" cy="177300"/>
              <a:chOff x="-1097450" y="661075"/>
              <a:chExt cx="131041" cy="177300"/>
            </a:xfrm>
          </p:grpSpPr>
          <p:cxnSp>
            <p:nvCxnSpPr>
              <p:cNvPr id="1612" name="Google Shape;1612;p136"/>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613" name="Google Shape;1613;p136"/>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614" name="Google Shape;1614;p136"/>
            <p:cNvGrpSpPr/>
            <p:nvPr/>
          </p:nvGrpSpPr>
          <p:grpSpPr>
            <a:xfrm rot="5400000">
              <a:off x="436608" y="2483113"/>
              <a:ext cx="131041" cy="177300"/>
              <a:chOff x="-1097450" y="661075"/>
              <a:chExt cx="131041" cy="177300"/>
            </a:xfrm>
          </p:grpSpPr>
          <p:cxnSp>
            <p:nvCxnSpPr>
              <p:cNvPr id="1615" name="Google Shape;1615;p136"/>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616" name="Google Shape;1616;p136"/>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1617" name="Google Shape;1617;p136"/>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18" name="Shape 1618"/>
        <p:cNvGrpSpPr/>
        <p:nvPr/>
      </p:nvGrpSpPr>
      <p:grpSpPr>
        <a:xfrm>
          <a:off x="0" y="0"/>
          <a:ext cx="0" cy="0"/>
          <a:chOff x="0" y="0"/>
          <a:chExt cx="0" cy="0"/>
        </a:xfrm>
      </p:grpSpPr>
      <p:sp>
        <p:nvSpPr>
          <p:cNvPr id="1619" name="Google Shape;1619;p137"/>
          <p:cNvSpPr/>
          <p:nvPr/>
        </p:nvSpPr>
        <p:spPr>
          <a:xfrm>
            <a:off x="1063125" y="-56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37"/>
          <p:cNvSpPr/>
          <p:nvPr/>
        </p:nvSpPr>
        <p:spPr>
          <a:xfrm>
            <a:off x="7952400" y="11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37"/>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2" name="Google Shape;1622;p137"/>
          <p:cNvGrpSpPr/>
          <p:nvPr/>
        </p:nvGrpSpPr>
        <p:grpSpPr>
          <a:xfrm>
            <a:off x="391625" y="390900"/>
            <a:ext cx="8360700" cy="4361700"/>
            <a:chOff x="391625" y="390900"/>
            <a:chExt cx="8360700" cy="4361700"/>
          </a:xfrm>
        </p:grpSpPr>
        <p:pic>
          <p:nvPicPr>
            <p:cNvPr id="1623" name="Google Shape;1623;p13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624" name="Google Shape;1624;p13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5" name="Google Shape;1625;p137"/>
          <p:cNvSpPr txBox="1"/>
          <p:nvPr>
            <p:ph hasCustomPrompt="1" type="title"/>
          </p:nvPr>
        </p:nvSpPr>
        <p:spPr>
          <a:xfrm>
            <a:off x="1284000" y="885450"/>
            <a:ext cx="6576000" cy="18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600"/>
              <a:buNone/>
              <a:defRPr sz="113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626" name="Google Shape;1626;p137"/>
          <p:cNvSpPr txBox="1"/>
          <p:nvPr>
            <p:ph idx="1" type="subTitle"/>
          </p:nvPr>
        </p:nvSpPr>
        <p:spPr>
          <a:xfrm>
            <a:off x="1284000" y="2773300"/>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1627" name="Google Shape;1627;p137"/>
          <p:cNvSpPr/>
          <p:nvPr/>
        </p:nvSpPr>
        <p:spPr>
          <a:xfrm rot="-5400000">
            <a:off x="5598185"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1628" name="Google Shape;1628;p137"/>
          <p:cNvGrpSpPr/>
          <p:nvPr/>
        </p:nvGrpSpPr>
        <p:grpSpPr>
          <a:xfrm>
            <a:off x="2000250" y="-3680305"/>
            <a:ext cx="5210081" cy="12482706"/>
            <a:chOff x="2000250" y="-3680305"/>
            <a:chExt cx="5210081" cy="12482706"/>
          </a:xfrm>
        </p:grpSpPr>
        <p:pic>
          <p:nvPicPr>
            <p:cNvPr id="1629" name="Google Shape;1629;p137"/>
            <p:cNvPicPr preferRelativeResize="0"/>
            <p:nvPr/>
          </p:nvPicPr>
          <p:blipFill>
            <a:blip r:embed="rId3">
              <a:alphaModFix/>
            </a:blip>
            <a:stretch>
              <a:fillRect/>
            </a:stretch>
          </p:blipFill>
          <p:spPr>
            <a:xfrm rot="10800000">
              <a:off x="2184870" y="3658900"/>
              <a:ext cx="5025461" cy="5143501"/>
            </a:xfrm>
            <a:prstGeom prst="rect">
              <a:avLst/>
            </a:prstGeom>
            <a:noFill/>
            <a:ln>
              <a:noFill/>
            </a:ln>
            <a:effectLst>
              <a:outerShdw blurRad="671513" rotWithShape="0" algn="bl">
                <a:schemeClr val="lt1">
                  <a:alpha val="74000"/>
                </a:schemeClr>
              </a:outerShdw>
            </a:effectLst>
          </p:spPr>
        </p:pic>
        <p:grpSp>
          <p:nvGrpSpPr>
            <p:cNvPr id="1630" name="Google Shape;1630;p137"/>
            <p:cNvGrpSpPr/>
            <p:nvPr/>
          </p:nvGrpSpPr>
          <p:grpSpPr>
            <a:xfrm>
              <a:off x="4506480" y="4420350"/>
              <a:ext cx="131041" cy="177300"/>
              <a:chOff x="-1097450" y="661075"/>
              <a:chExt cx="131041" cy="177300"/>
            </a:xfrm>
          </p:grpSpPr>
          <p:cxnSp>
            <p:nvCxnSpPr>
              <p:cNvPr id="1631" name="Google Shape;1631;p137"/>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632" name="Google Shape;1632;p137"/>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pic>
          <p:nvPicPr>
            <p:cNvPr id="1633" name="Google Shape;1633;p137"/>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1634" name="Google Shape;1634;p137"/>
            <p:cNvGrpSpPr/>
            <p:nvPr/>
          </p:nvGrpSpPr>
          <p:grpSpPr>
            <a:xfrm rot="10800000">
              <a:off x="4506480" y="423325"/>
              <a:ext cx="131041" cy="177300"/>
              <a:chOff x="-1097450" y="661075"/>
              <a:chExt cx="131041" cy="177300"/>
            </a:xfrm>
          </p:grpSpPr>
          <p:cxnSp>
            <p:nvCxnSpPr>
              <p:cNvPr id="1635" name="Google Shape;1635;p137"/>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636" name="Google Shape;1636;p137"/>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1637" name="Google Shape;1637;p137"/>
          <p:cNvSpPr/>
          <p:nvPr/>
        </p:nvSpPr>
        <p:spPr>
          <a:xfrm flipH="1" rot="5400000">
            <a:off x="-566190"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638" name="Shape 1638"/>
        <p:cNvGrpSpPr/>
        <p:nvPr/>
      </p:nvGrpSpPr>
      <p:grpSpPr>
        <a:xfrm>
          <a:off x="0" y="0"/>
          <a:ext cx="0" cy="0"/>
          <a:chOff x="0" y="0"/>
          <a:chExt cx="0" cy="0"/>
        </a:xfrm>
      </p:grpSpPr>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639" name="Shape 1639"/>
        <p:cNvGrpSpPr/>
        <p:nvPr/>
      </p:nvGrpSpPr>
      <p:grpSpPr>
        <a:xfrm>
          <a:off x="0" y="0"/>
          <a:ext cx="0" cy="0"/>
          <a:chOff x="0" y="0"/>
          <a:chExt cx="0" cy="0"/>
        </a:xfrm>
      </p:grpSpPr>
      <p:sp>
        <p:nvSpPr>
          <p:cNvPr id="1640" name="Google Shape;1640;p139"/>
          <p:cNvSpPr/>
          <p:nvPr/>
        </p:nvSpPr>
        <p:spPr>
          <a:xfrm>
            <a:off x="78474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39"/>
          <p:cNvSpPr/>
          <p:nvPr/>
        </p:nvSpPr>
        <p:spPr>
          <a:xfrm>
            <a:off x="-589525" y="-59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2" name="Google Shape;1642;p139"/>
          <p:cNvGrpSpPr/>
          <p:nvPr/>
        </p:nvGrpSpPr>
        <p:grpSpPr>
          <a:xfrm>
            <a:off x="391625" y="390900"/>
            <a:ext cx="8360700" cy="4361700"/>
            <a:chOff x="391625" y="390900"/>
            <a:chExt cx="8360700" cy="4361700"/>
          </a:xfrm>
        </p:grpSpPr>
        <p:pic>
          <p:nvPicPr>
            <p:cNvPr id="1643" name="Google Shape;1643;p13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644" name="Google Shape;1644;p13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5" name="Google Shape;1645;p139"/>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39"/>
          <p:cNvSpPr txBox="1"/>
          <p:nvPr>
            <p:ph idx="1" type="subTitle"/>
          </p:nvPr>
        </p:nvSpPr>
        <p:spPr>
          <a:xfrm>
            <a:off x="2130073" y="1967019"/>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47" name="Google Shape;1647;p139"/>
          <p:cNvSpPr txBox="1"/>
          <p:nvPr>
            <p:ph idx="2" type="subTitle"/>
          </p:nvPr>
        </p:nvSpPr>
        <p:spPr>
          <a:xfrm>
            <a:off x="5984327" y="1967019"/>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48" name="Google Shape;1648;p139"/>
          <p:cNvSpPr txBox="1"/>
          <p:nvPr>
            <p:ph idx="3" type="subTitle"/>
          </p:nvPr>
        </p:nvSpPr>
        <p:spPr>
          <a:xfrm>
            <a:off x="2130073" y="3446525"/>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49" name="Google Shape;1649;p139"/>
          <p:cNvSpPr txBox="1"/>
          <p:nvPr>
            <p:ph idx="4" type="subTitle"/>
          </p:nvPr>
        </p:nvSpPr>
        <p:spPr>
          <a:xfrm>
            <a:off x="5984327" y="3446525"/>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50" name="Google Shape;1650;p139"/>
          <p:cNvSpPr txBox="1"/>
          <p:nvPr>
            <p:ph hasCustomPrompt="1" type="title"/>
          </p:nvPr>
        </p:nvSpPr>
        <p:spPr>
          <a:xfrm>
            <a:off x="1039575"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51" name="Google Shape;1651;p139"/>
          <p:cNvSpPr txBox="1"/>
          <p:nvPr>
            <p:ph hasCustomPrompt="1" idx="5" type="title"/>
          </p:nvPr>
        </p:nvSpPr>
        <p:spPr>
          <a:xfrm>
            <a:off x="1039575"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52" name="Google Shape;1652;p139"/>
          <p:cNvSpPr txBox="1"/>
          <p:nvPr>
            <p:ph hasCustomPrompt="1" idx="6" type="title"/>
          </p:nvPr>
        </p:nvSpPr>
        <p:spPr>
          <a:xfrm>
            <a:off x="4889750"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53" name="Google Shape;1653;p139"/>
          <p:cNvSpPr txBox="1"/>
          <p:nvPr>
            <p:ph hasCustomPrompt="1" idx="7" type="title"/>
          </p:nvPr>
        </p:nvSpPr>
        <p:spPr>
          <a:xfrm>
            <a:off x="4889750"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54" name="Google Shape;1654;p139"/>
          <p:cNvSpPr txBox="1"/>
          <p:nvPr>
            <p:ph idx="8"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55" name="Google Shape;1655;p139"/>
          <p:cNvSpPr txBox="1"/>
          <p:nvPr>
            <p:ph idx="9" type="subTitle"/>
          </p:nvPr>
        </p:nvSpPr>
        <p:spPr>
          <a:xfrm>
            <a:off x="2123200" y="1602825"/>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656" name="Google Shape;1656;p139"/>
          <p:cNvSpPr txBox="1"/>
          <p:nvPr>
            <p:ph idx="13" type="subTitle"/>
          </p:nvPr>
        </p:nvSpPr>
        <p:spPr>
          <a:xfrm>
            <a:off x="5984325" y="1602825"/>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657" name="Google Shape;1657;p139"/>
          <p:cNvSpPr txBox="1"/>
          <p:nvPr>
            <p:ph idx="14" type="subTitle"/>
          </p:nvPr>
        </p:nvSpPr>
        <p:spPr>
          <a:xfrm>
            <a:off x="2123200" y="3082324"/>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658" name="Google Shape;1658;p139"/>
          <p:cNvSpPr txBox="1"/>
          <p:nvPr>
            <p:ph idx="15" type="subTitle"/>
          </p:nvPr>
        </p:nvSpPr>
        <p:spPr>
          <a:xfrm>
            <a:off x="5984325" y="3082324"/>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659" name="Shape 1659"/>
        <p:cNvGrpSpPr/>
        <p:nvPr/>
      </p:nvGrpSpPr>
      <p:grpSpPr>
        <a:xfrm>
          <a:off x="0" y="0"/>
          <a:ext cx="0" cy="0"/>
          <a:chOff x="0" y="0"/>
          <a:chExt cx="0" cy="0"/>
        </a:xfrm>
      </p:grpSpPr>
      <p:sp>
        <p:nvSpPr>
          <p:cNvPr id="1660" name="Google Shape;1660;p140"/>
          <p:cNvSpPr/>
          <p:nvPr/>
        </p:nvSpPr>
        <p:spPr>
          <a:xfrm>
            <a:off x="1417750" y="3941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40"/>
          <p:cNvSpPr/>
          <p:nvPr/>
        </p:nvSpPr>
        <p:spPr>
          <a:xfrm>
            <a:off x="-688500" y="25425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40"/>
          <p:cNvSpPr/>
          <p:nvPr/>
        </p:nvSpPr>
        <p:spPr>
          <a:xfrm>
            <a:off x="7965000" y="97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3" name="Google Shape;1663;p140"/>
          <p:cNvGrpSpPr/>
          <p:nvPr/>
        </p:nvGrpSpPr>
        <p:grpSpPr>
          <a:xfrm>
            <a:off x="391625" y="390900"/>
            <a:ext cx="8360700" cy="4361700"/>
            <a:chOff x="391625" y="390900"/>
            <a:chExt cx="8360700" cy="4361700"/>
          </a:xfrm>
        </p:grpSpPr>
        <p:pic>
          <p:nvPicPr>
            <p:cNvPr id="1664" name="Google Shape;1664;p14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665" name="Google Shape;1665;p14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6" name="Google Shape;1666;p14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40"/>
          <p:cNvSpPr txBox="1"/>
          <p:nvPr>
            <p:ph type="title"/>
          </p:nvPr>
        </p:nvSpPr>
        <p:spPr>
          <a:xfrm>
            <a:off x="2391900" y="3182813"/>
            <a:ext cx="43602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68" name="Google Shape;1668;p140"/>
          <p:cNvSpPr txBox="1"/>
          <p:nvPr>
            <p:ph idx="1" type="subTitle"/>
          </p:nvPr>
        </p:nvSpPr>
        <p:spPr>
          <a:xfrm>
            <a:off x="1329450" y="1443800"/>
            <a:ext cx="6485100" cy="1578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30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ONE_COLUMN_TEXT_1">
    <p:spTree>
      <p:nvGrpSpPr>
        <p:cNvPr id="1669" name="Shape 1669"/>
        <p:cNvGrpSpPr/>
        <p:nvPr/>
      </p:nvGrpSpPr>
      <p:grpSpPr>
        <a:xfrm>
          <a:off x="0" y="0"/>
          <a:ext cx="0" cy="0"/>
          <a:chOff x="0" y="0"/>
          <a:chExt cx="0" cy="0"/>
        </a:xfrm>
      </p:grpSpPr>
      <p:sp>
        <p:nvSpPr>
          <p:cNvPr id="1670" name="Google Shape;1670;p141"/>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41"/>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2" name="Google Shape;1672;p141"/>
          <p:cNvGrpSpPr/>
          <p:nvPr/>
        </p:nvGrpSpPr>
        <p:grpSpPr>
          <a:xfrm>
            <a:off x="391625" y="390900"/>
            <a:ext cx="8360700" cy="4361700"/>
            <a:chOff x="391625" y="390900"/>
            <a:chExt cx="8360700" cy="4361700"/>
          </a:xfrm>
        </p:grpSpPr>
        <p:pic>
          <p:nvPicPr>
            <p:cNvPr id="1673" name="Google Shape;1673;p14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674" name="Google Shape;1674;p14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5" name="Google Shape;1675;p141"/>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676" name="Google Shape;1676;p141"/>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677" name="Google Shape;1677;p141"/>
          <p:cNvSpPr txBox="1"/>
          <p:nvPr>
            <p:ph type="title"/>
          </p:nvPr>
        </p:nvSpPr>
        <p:spPr>
          <a:xfrm>
            <a:off x="1991650" y="1299450"/>
            <a:ext cx="5183700" cy="147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10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78" name="Google Shape;1678;p141"/>
          <p:cNvSpPr txBox="1"/>
          <p:nvPr>
            <p:ph idx="1" type="subTitle"/>
          </p:nvPr>
        </p:nvSpPr>
        <p:spPr>
          <a:xfrm>
            <a:off x="2009650" y="2883100"/>
            <a:ext cx="5147700" cy="64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679" name="Google Shape;1679;p141"/>
          <p:cNvGrpSpPr/>
          <p:nvPr/>
        </p:nvGrpSpPr>
        <p:grpSpPr>
          <a:xfrm>
            <a:off x="-2281500" y="761725"/>
            <a:ext cx="13771524" cy="3620050"/>
            <a:chOff x="-2281500" y="761725"/>
            <a:chExt cx="13771524" cy="3620050"/>
          </a:xfrm>
        </p:grpSpPr>
        <p:pic>
          <p:nvPicPr>
            <p:cNvPr id="1680" name="Google Shape;1680;p141"/>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681" name="Google Shape;1681;p141"/>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682" name="Google Shape;1682;p141"/>
            <p:cNvGrpSpPr/>
            <p:nvPr/>
          </p:nvGrpSpPr>
          <p:grpSpPr>
            <a:xfrm rot="-5400000">
              <a:off x="8568905" y="2483100"/>
              <a:ext cx="131041" cy="177300"/>
              <a:chOff x="-1097450" y="661075"/>
              <a:chExt cx="131041" cy="177300"/>
            </a:xfrm>
          </p:grpSpPr>
          <p:cxnSp>
            <p:nvCxnSpPr>
              <p:cNvPr id="1683" name="Google Shape;1683;p141"/>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684" name="Google Shape;1684;p141"/>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685" name="Google Shape;1685;p141"/>
            <p:cNvGrpSpPr/>
            <p:nvPr/>
          </p:nvGrpSpPr>
          <p:grpSpPr>
            <a:xfrm rot="5400000">
              <a:off x="436608" y="2483113"/>
              <a:ext cx="131041" cy="177300"/>
              <a:chOff x="-1097450" y="661075"/>
              <a:chExt cx="131041" cy="177300"/>
            </a:xfrm>
          </p:grpSpPr>
          <p:cxnSp>
            <p:nvCxnSpPr>
              <p:cNvPr id="1686" name="Google Shape;1686;p141"/>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687" name="Google Shape;1687;p141"/>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1688" name="Shape 1688"/>
        <p:cNvGrpSpPr/>
        <p:nvPr/>
      </p:nvGrpSpPr>
      <p:grpSpPr>
        <a:xfrm>
          <a:off x="0" y="0"/>
          <a:ext cx="0" cy="0"/>
          <a:chOff x="0" y="0"/>
          <a:chExt cx="0" cy="0"/>
        </a:xfrm>
      </p:grpSpPr>
      <p:sp>
        <p:nvSpPr>
          <p:cNvPr id="1689" name="Google Shape;1689;p142"/>
          <p:cNvSpPr/>
          <p:nvPr/>
        </p:nvSpPr>
        <p:spPr>
          <a:xfrm flipH="1">
            <a:off x="1403550"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42"/>
          <p:cNvSpPr/>
          <p:nvPr/>
        </p:nvSpPr>
        <p:spPr>
          <a:xfrm flipH="1">
            <a:off x="-567450"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42"/>
          <p:cNvSpPr/>
          <p:nvPr/>
        </p:nvSpPr>
        <p:spPr>
          <a:xfrm flipH="1">
            <a:off x="8075975" y="-594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2" name="Google Shape;1692;p142"/>
          <p:cNvGrpSpPr/>
          <p:nvPr/>
        </p:nvGrpSpPr>
        <p:grpSpPr>
          <a:xfrm>
            <a:off x="391625" y="390900"/>
            <a:ext cx="8360700" cy="4361700"/>
            <a:chOff x="391625" y="390900"/>
            <a:chExt cx="8360700" cy="4361700"/>
          </a:xfrm>
        </p:grpSpPr>
        <p:pic>
          <p:nvPicPr>
            <p:cNvPr id="1693" name="Google Shape;1693;p14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694" name="Google Shape;1694;p14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5" name="Google Shape;1695;p142"/>
          <p:cNvSpPr txBox="1"/>
          <p:nvPr>
            <p:ph type="title"/>
          </p:nvPr>
        </p:nvSpPr>
        <p:spPr>
          <a:xfrm>
            <a:off x="720000" y="604858"/>
            <a:ext cx="4474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96" name="Google Shape;1696;p142"/>
          <p:cNvSpPr txBox="1"/>
          <p:nvPr>
            <p:ph idx="1" type="body"/>
          </p:nvPr>
        </p:nvSpPr>
        <p:spPr>
          <a:xfrm>
            <a:off x="720000" y="1215750"/>
            <a:ext cx="6788700" cy="3297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1697" name="Google Shape;1697;p142"/>
          <p:cNvSpPr/>
          <p:nvPr/>
        </p:nvSpPr>
        <p:spPr>
          <a:xfrm>
            <a:off x="504750" y="511975"/>
            <a:ext cx="8131925" cy="4119525"/>
          </a:xfrm>
          <a:custGeom>
            <a:rect b="b" l="l" r="r" t="t"/>
            <a:pathLst>
              <a:path extrusionOk="0" h="164781" w="325277">
                <a:moveTo>
                  <a:pt x="195107" y="164781"/>
                </a:moveTo>
                <a:lnTo>
                  <a:pt x="0" y="164781"/>
                </a:lnTo>
                <a:lnTo>
                  <a:pt x="0" y="0"/>
                </a:lnTo>
                <a:lnTo>
                  <a:pt x="325178" y="0"/>
                </a:lnTo>
                <a:lnTo>
                  <a:pt x="325277" y="58003"/>
                </a:lnTo>
              </a:path>
            </a:pathLst>
          </a:custGeom>
          <a:noFill/>
          <a:ln cap="flat" cmpd="sng" w="9525">
            <a:solidFill>
              <a:schemeClr val="dk2"/>
            </a:solidFill>
            <a:prstDash val="solid"/>
            <a:round/>
            <a:headEnd len="med" w="med" type="none"/>
            <a:tailEnd len="med" w="med" type="none"/>
          </a:ln>
        </p:spPr>
      </p:sp>
      <p:pic>
        <p:nvPicPr>
          <p:cNvPr id="1698" name="Google Shape;1698;p142"/>
          <p:cNvPicPr preferRelativeResize="0"/>
          <p:nvPr/>
        </p:nvPicPr>
        <p:blipFill>
          <a:blip r:embed="rId3">
            <a:alphaModFix/>
          </a:blip>
          <a:stretch>
            <a:fillRect/>
          </a:stretch>
        </p:blipFill>
        <p:spPr>
          <a:xfrm>
            <a:off x="5194595" y="1627575"/>
            <a:ext cx="5025461" cy="5143501"/>
          </a:xfrm>
          <a:prstGeom prst="rect">
            <a:avLst/>
          </a:prstGeom>
          <a:noFill/>
          <a:ln>
            <a:noFill/>
          </a:ln>
          <a:effectLst>
            <a:outerShdw blurRad="671513" rotWithShape="0" algn="bl">
              <a:schemeClr val="lt1">
                <a:alpha val="74000"/>
              </a:schemeClr>
            </a:outerShdw>
          </a:effectLst>
        </p:spPr>
      </p:pic>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3">
    <p:spTree>
      <p:nvGrpSpPr>
        <p:cNvPr id="1699" name="Shape 1699"/>
        <p:cNvGrpSpPr/>
        <p:nvPr/>
      </p:nvGrpSpPr>
      <p:grpSpPr>
        <a:xfrm>
          <a:off x="0" y="0"/>
          <a:ext cx="0" cy="0"/>
          <a:chOff x="0" y="0"/>
          <a:chExt cx="0" cy="0"/>
        </a:xfrm>
      </p:grpSpPr>
      <p:sp>
        <p:nvSpPr>
          <p:cNvPr id="1700" name="Google Shape;1700;p143"/>
          <p:cNvSpPr/>
          <p:nvPr/>
        </p:nvSpPr>
        <p:spPr>
          <a:xfrm>
            <a:off x="79524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43"/>
          <p:cNvSpPr/>
          <p:nvPr/>
        </p:nvSpPr>
        <p:spPr>
          <a:xfrm rot="10800000">
            <a:off x="-648000" y="1295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43"/>
          <p:cNvSpPr/>
          <p:nvPr/>
        </p:nvSpPr>
        <p:spPr>
          <a:xfrm>
            <a:off x="30918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3" name="Google Shape;1703;p143"/>
          <p:cNvGrpSpPr/>
          <p:nvPr/>
        </p:nvGrpSpPr>
        <p:grpSpPr>
          <a:xfrm>
            <a:off x="391625" y="390900"/>
            <a:ext cx="8360700" cy="4361700"/>
            <a:chOff x="391625" y="390900"/>
            <a:chExt cx="8360700" cy="4361700"/>
          </a:xfrm>
        </p:grpSpPr>
        <p:pic>
          <p:nvPicPr>
            <p:cNvPr id="1704" name="Google Shape;1704;p14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705" name="Google Shape;1705;p14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6" name="Google Shape;1706;p143"/>
          <p:cNvSpPr txBox="1"/>
          <p:nvPr>
            <p:ph idx="1" type="body"/>
          </p:nvPr>
        </p:nvSpPr>
        <p:spPr>
          <a:xfrm>
            <a:off x="720000" y="2241800"/>
            <a:ext cx="4181700" cy="2136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1707" name="Google Shape;1707;p143"/>
          <p:cNvSpPr txBox="1"/>
          <p:nvPr>
            <p:ph type="title"/>
          </p:nvPr>
        </p:nvSpPr>
        <p:spPr>
          <a:xfrm>
            <a:off x="720000" y="601712"/>
            <a:ext cx="4181700" cy="1643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08" name="Google Shape;1708;p143"/>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_1_1">
    <p:spTree>
      <p:nvGrpSpPr>
        <p:cNvPr id="1709" name="Shape 1709"/>
        <p:cNvGrpSpPr/>
        <p:nvPr/>
      </p:nvGrpSpPr>
      <p:grpSpPr>
        <a:xfrm>
          <a:off x="0" y="0"/>
          <a:ext cx="0" cy="0"/>
          <a:chOff x="0" y="0"/>
          <a:chExt cx="0" cy="0"/>
        </a:xfrm>
      </p:grpSpPr>
      <p:sp>
        <p:nvSpPr>
          <p:cNvPr id="1710" name="Google Shape;1710;p144"/>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44"/>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44"/>
          <p:cNvSpPr/>
          <p:nvPr/>
        </p:nvSpPr>
        <p:spPr>
          <a:xfrm>
            <a:off x="2107250" y="-4026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3" name="Google Shape;1713;p144"/>
          <p:cNvGrpSpPr/>
          <p:nvPr/>
        </p:nvGrpSpPr>
        <p:grpSpPr>
          <a:xfrm>
            <a:off x="391625" y="390900"/>
            <a:ext cx="8360700" cy="4361700"/>
            <a:chOff x="391625" y="390900"/>
            <a:chExt cx="8360700" cy="4361700"/>
          </a:xfrm>
        </p:grpSpPr>
        <p:pic>
          <p:nvPicPr>
            <p:cNvPr id="1714" name="Google Shape;1714;p14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715" name="Google Shape;1715;p14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6" name="Google Shape;1716;p14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44"/>
          <p:cNvSpPr txBox="1"/>
          <p:nvPr>
            <p:ph type="title"/>
          </p:nvPr>
        </p:nvSpPr>
        <p:spPr>
          <a:xfrm>
            <a:off x="1024800" y="1395775"/>
            <a:ext cx="3146100" cy="1076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18" name="Google Shape;1718;p144"/>
          <p:cNvSpPr txBox="1"/>
          <p:nvPr>
            <p:ph idx="1" type="subTitle"/>
          </p:nvPr>
        </p:nvSpPr>
        <p:spPr>
          <a:xfrm>
            <a:off x="1024800" y="2576225"/>
            <a:ext cx="3146100" cy="117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 name="Shape 73"/>
        <p:cNvGrpSpPr/>
        <p:nvPr/>
      </p:nvGrpSpPr>
      <p:grpSpPr>
        <a:xfrm>
          <a:off x="0" y="0"/>
          <a:ext cx="0" cy="0"/>
          <a:chOff x="0" y="0"/>
          <a:chExt cx="0" cy="0"/>
        </a:xfrm>
      </p:grpSpPr>
      <p:sp>
        <p:nvSpPr>
          <p:cNvPr id="74" name="Google Shape;74;p16"/>
          <p:cNvSpPr/>
          <p:nvPr/>
        </p:nvSpPr>
        <p:spPr>
          <a:xfrm rot="5400000">
            <a:off x="513000" y="-5946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6"/>
          <p:cNvSpPr/>
          <p:nvPr/>
        </p:nvSpPr>
        <p:spPr>
          <a:xfrm>
            <a:off x="6201300"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 name="Google Shape;76;p16"/>
          <p:cNvGrpSpPr/>
          <p:nvPr/>
        </p:nvGrpSpPr>
        <p:grpSpPr>
          <a:xfrm>
            <a:off x="391625" y="390900"/>
            <a:ext cx="8360700" cy="4361700"/>
            <a:chOff x="391625" y="390900"/>
            <a:chExt cx="8360700" cy="4361700"/>
          </a:xfrm>
        </p:grpSpPr>
        <p:pic>
          <p:nvPicPr>
            <p:cNvPr id="77" name="Google Shape;77;p1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78" name="Google Shape;78;p1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1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6"/>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 name="Google Shape;81;p16"/>
          <p:cNvSpPr txBox="1"/>
          <p:nvPr>
            <p:ph idx="1" type="subTitle"/>
          </p:nvPr>
        </p:nvSpPr>
        <p:spPr>
          <a:xfrm>
            <a:off x="720000" y="1170125"/>
            <a:ext cx="7704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2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
    <p:spTree>
      <p:nvGrpSpPr>
        <p:cNvPr id="1719" name="Shape 1719"/>
        <p:cNvGrpSpPr/>
        <p:nvPr/>
      </p:nvGrpSpPr>
      <p:grpSpPr>
        <a:xfrm>
          <a:off x="0" y="0"/>
          <a:ext cx="0" cy="0"/>
          <a:chOff x="0" y="0"/>
          <a:chExt cx="0" cy="0"/>
        </a:xfrm>
      </p:grpSpPr>
      <p:sp>
        <p:nvSpPr>
          <p:cNvPr id="1720" name="Google Shape;1720;p145"/>
          <p:cNvSpPr/>
          <p:nvPr/>
        </p:nvSpPr>
        <p:spPr>
          <a:xfrm>
            <a:off x="-589525" y="2339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45"/>
          <p:cNvSpPr/>
          <p:nvPr/>
        </p:nvSpPr>
        <p:spPr>
          <a:xfrm>
            <a:off x="3667025" y="-3929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45"/>
          <p:cNvSpPr/>
          <p:nvPr/>
        </p:nvSpPr>
        <p:spPr>
          <a:xfrm>
            <a:off x="7862825"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45"/>
          <p:cNvSpPr/>
          <p:nvPr/>
        </p:nvSpPr>
        <p:spPr>
          <a:xfrm>
            <a:off x="8110625"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4" name="Google Shape;1724;p145"/>
          <p:cNvGrpSpPr/>
          <p:nvPr/>
        </p:nvGrpSpPr>
        <p:grpSpPr>
          <a:xfrm>
            <a:off x="391625" y="390900"/>
            <a:ext cx="8360700" cy="4361700"/>
            <a:chOff x="391625" y="390900"/>
            <a:chExt cx="8360700" cy="4361700"/>
          </a:xfrm>
        </p:grpSpPr>
        <p:pic>
          <p:nvPicPr>
            <p:cNvPr id="1725" name="Google Shape;1725;p14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726" name="Google Shape;1726;p14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7" name="Google Shape;1727;p145"/>
          <p:cNvSpPr txBox="1"/>
          <p:nvPr>
            <p:ph type="title"/>
          </p:nvPr>
        </p:nvSpPr>
        <p:spPr>
          <a:xfrm>
            <a:off x="4692525" y="1647881"/>
            <a:ext cx="3198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28" name="Google Shape;1728;p145"/>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45"/>
          <p:cNvSpPr txBox="1"/>
          <p:nvPr>
            <p:ph idx="1" type="subTitle"/>
          </p:nvPr>
        </p:nvSpPr>
        <p:spPr>
          <a:xfrm>
            <a:off x="4692600" y="2349061"/>
            <a:ext cx="3198000" cy="1109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
    <p:spTree>
      <p:nvGrpSpPr>
        <p:cNvPr id="1730" name="Shape 1730"/>
        <p:cNvGrpSpPr/>
        <p:nvPr/>
      </p:nvGrpSpPr>
      <p:grpSpPr>
        <a:xfrm>
          <a:off x="0" y="0"/>
          <a:ext cx="0" cy="0"/>
          <a:chOff x="0" y="0"/>
          <a:chExt cx="0" cy="0"/>
        </a:xfrm>
      </p:grpSpPr>
      <p:sp>
        <p:nvSpPr>
          <p:cNvPr id="1731" name="Google Shape;1731;p146"/>
          <p:cNvSpPr/>
          <p:nvPr/>
        </p:nvSpPr>
        <p:spPr>
          <a:xfrm>
            <a:off x="4609125" y="-579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46"/>
          <p:cNvSpPr/>
          <p:nvPr/>
        </p:nvSpPr>
        <p:spPr>
          <a:xfrm>
            <a:off x="7952400" y="2635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46"/>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46"/>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5" name="Google Shape;1735;p146"/>
          <p:cNvGrpSpPr/>
          <p:nvPr/>
        </p:nvGrpSpPr>
        <p:grpSpPr>
          <a:xfrm>
            <a:off x="391625" y="390900"/>
            <a:ext cx="8360700" cy="4361700"/>
            <a:chOff x="391625" y="390900"/>
            <a:chExt cx="8360700" cy="4361700"/>
          </a:xfrm>
        </p:grpSpPr>
        <p:pic>
          <p:nvPicPr>
            <p:cNvPr id="1736" name="Google Shape;1736;p14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737" name="Google Shape;1737;p14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14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46"/>
          <p:cNvSpPr txBox="1"/>
          <p:nvPr>
            <p:ph type="title"/>
          </p:nvPr>
        </p:nvSpPr>
        <p:spPr>
          <a:xfrm>
            <a:off x="1329600" y="1654298"/>
            <a:ext cx="318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40" name="Google Shape;1740;p146"/>
          <p:cNvSpPr txBox="1"/>
          <p:nvPr>
            <p:ph idx="1" type="subTitle"/>
          </p:nvPr>
        </p:nvSpPr>
        <p:spPr>
          <a:xfrm>
            <a:off x="1329600" y="2340627"/>
            <a:ext cx="3187800" cy="111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TITLE_AND_BODY_1_1">
    <p:spTree>
      <p:nvGrpSpPr>
        <p:cNvPr id="1741" name="Shape 1741"/>
        <p:cNvGrpSpPr/>
        <p:nvPr/>
      </p:nvGrpSpPr>
      <p:grpSpPr>
        <a:xfrm>
          <a:off x="0" y="0"/>
          <a:ext cx="0" cy="0"/>
          <a:chOff x="0" y="0"/>
          <a:chExt cx="0" cy="0"/>
        </a:xfrm>
      </p:grpSpPr>
      <p:sp>
        <p:nvSpPr>
          <p:cNvPr id="1742" name="Google Shape;1742;p147"/>
          <p:cNvSpPr/>
          <p:nvPr/>
        </p:nvSpPr>
        <p:spPr>
          <a:xfrm>
            <a:off x="6104975"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47"/>
          <p:cNvSpPr/>
          <p:nvPr/>
        </p:nvSpPr>
        <p:spPr>
          <a:xfrm>
            <a:off x="7914875"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47"/>
          <p:cNvSpPr/>
          <p:nvPr/>
        </p:nvSpPr>
        <p:spPr>
          <a:xfrm>
            <a:off x="-567450" y="859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5" name="Google Shape;1745;p147"/>
          <p:cNvGrpSpPr/>
          <p:nvPr/>
        </p:nvGrpSpPr>
        <p:grpSpPr>
          <a:xfrm>
            <a:off x="391625" y="390900"/>
            <a:ext cx="8360700" cy="4361700"/>
            <a:chOff x="391625" y="390900"/>
            <a:chExt cx="8360700" cy="4361700"/>
          </a:xfrm>
        </p:grpSpPr>
        <p:pic>
          <p:nvPicPr>
            <p:cNvPr id="1746" name="Google Shape;1746;p14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747" name="Google Shape;1747;p14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8" name="Google Shape;1748;p14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47"/>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50" name="Google Shape;1750;p147"/>
          <p:cNvSpPr txBox="1"/>
          <p:nvPr>
            <p:ph idx="1" type="body"/>
          </p:nvPr>
        </p:nvSpPr>
        <p:spPr>
          <a:xfrm>
            <a:off x="720000" y="1215750"/>
            <a:ext cx="7704000" cy="1045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_1">
    <p:spTree>
      <p:nvGrpSpPr>
        <p:cNvPr id="1751" name="Shape 1751"/>
        <p:cNvGrpSpPr/>
        <p:nvPr/>
      </p:nvGrpSpPr>
      <p:grpSpPr>
        <a:xfrm>
          <a:off x="0" y="0"/>
          <a:ext cx="0" cy="0"/>
          <a:chOff x="0" y="0"/>
          <a:chExt cx="0" cy="0"/>
        </a:xfrm>
      </p:grpSpPr>
      <p:sp>
        <p:nvSpPr>
          <p:cNvPr id="1752" name="Google Shape;1752;p148"/>
          <p:cNvSpPr/>
          <p:nvPr/>
        </p:nvSpPr>
        <p:spPr>
          <a:xfrm>
            <a:off x="3447075" y="3963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48"/>
          <p:cNvSpPr/>
          <p:nvPr/>
        </p:nvSpPr>
        <p:spPr>
          <a:xfrm>
            <a:off x="7952400" y="827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48"/>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5" name="Google Shape;1755;p148"/>
          <p:cNvGrpSpPr/>
          <p:nvPr/>
        </p:nvGrpSpPr>
        <p:grpSpPr>
          <a:xfrm>
            <a:off x="391625" y="390900"/>
            <a:ext cx="8360700" cy="4361700"/>
            <a:chOff x="391625" y="390900"/>
            <a:chExt cx="8360700" cy="4361700"/>
          </a:xfrm>
        </p:grpSpPr>
        <p:pic>
          <p:nvPicPr>
            <p:cNvPr id="1756" name="Google Shape;1756;p14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757" name="Google Shape;1757;p14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8" name="Google Shape;1758;p14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48"/>
          <p:cNvSpPr txBox="1"/>
          <p:nvPr>
            <p:ph idx="1" type="subTitle"/>
          </p:nvPr>
        </p:nvSpPr>
        <p:spPr>
          <a:xfrm>
            <a:off x="1621783" y="159530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760" name="Google Shape;1760;p148"/>
          <p:cNvSpPr txBox="1"/>
          <p:nvPr>
            <p:ph idx="2" type="subTitle"/>
          </p:nvPr>
        </p:nvSpPr>
        <p:spPr>
          <a:xfrm>
            <a:off x="1621783" y="295515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761" name="Google Shape;1761;p148"/>
          <p:cNvSpPr txBox="1"/>
          <p:nvPr>
            <p:ph idx="3" type="subTitle"/>
          </p:nvPr>
        </p:nvSpPr>
        <p:spPr>
          <a:xfrm>
            <a:off x="1621625" y="3386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62" name="Google Shape;1762;p148"/>
          <p:cNvSpPr txBox="1"/>
          <p:nvPr>
            <p:ph idx="4" type="subTitle"/>
          </p:nvPr>
        </p:nvSpPr>
        <p:spPr>
          <a:xfrm>
            <a:off x="1621625" y="2025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63" name="Google Shape;1763;p148"/>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_1">
    <p:spTree>
      <p:nvGrpSpPr>
        <p:cNvPr id="1764" name="Shape 1764"/>
        <p:cNvGrpSpPr/>
        <p:nvPr/>
      </p:nvGrpSpPr>
      <p:grpSpPr>
        <a:xfrm>
          <a:off x="0" y="0"/>
          <a:ext cx="0" cy="0"/>
          <a:chOff x="0" y="0"/>
          <a:chExt cx="0" cy="0"/>
        </a:xfrm>
      </p:grpSpPr>
      <p:sp>
        <p:nvSpPr>
          <p:cNvPr id="1765" name="Google Shape;1765;p149"/>
          <p:cNvSpPr/>
          <p:nvPr/>
        </p:nvSpPr>
        <p:spPr>
          <a:xfrm>
            <a:off x="1933525" y="4031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49"/>
          <p:cNvSpPr/>
          <p:nvPr/>
        </p:nvSpPr>
        <p:spPr>
          <a:xfrm>
            <a:off x="-609775" y="6728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49"/>
          <p:cNvSpPr/>
          <p:nvPr/>
        </p:nvSpPr>
        <p:spPr>
          <a:xfrm rot="5400000">
            <a:off x="5922075" y="-676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8" name="Google Shape;1768;p149"/>
          <p:cNvGrpSpPr/>
          <p:nvPr/>
        </p:nvGrpSpPr>
        <p:grpSpPr>
          <a:xfrm>
            <a:off x="391625" y="390900"/>
            <a:ext cx="8360700" cy="4361700"/>
            <a:chOff x="391625" y="390900"/>
            <a:chExt cx="8360700" cy="4361700"/>
          </a:xfrm>
        </p:grpSpPr>
        <p:pic>
          <p:nvPicPr>
            <p:cNvPr id="1769" name="Google Shape;1769;p14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770" name="Google Shape;1770;p14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1" name="Google Shape;1771;p149"/>
          <p:cNvSpPr/>
          <p:nvPr/>
        </p:nvSpPr>
        <p:spPr>
          <a:xfrm>
            <a:off x="504750" y="511975"/>
            <a:ext cx="8129450" cy="4119525"/>
          </a:xfrm>
          <a:custGeom>
            <a:rect b="b" l="l" r="r" t="t"/>
            <a:pathLst>
              <a:path extrusionOk="0" h="164781" w="325178">
                <a:moveTo>
                  <a:pt x="195107" y="164781"/>
                </a:moveTo>
                <a:lnTo>
                  <a:pt x="0" y="164781"/>
                </a:lnTo>
                <a:lnTo>
                  <a:pt x="0" y="0"/>
                </a:lnTo>
                <a:lnTo>
                  <a:pt x="325178" y="0"/>
                </a:lnTo>
                <a:lnTo>
                  <a:pt x="324544" y="100504"/>
                </a:lnTo>
              </a:path>
            </a:pathLst>
          </a:custGeom>
          <a:noFill/>
          <a:ln cap="flat" cmpd="sng" w="9525">
            <a:solidFill>
              <a:schemeClr val="dk2"/>
            </a:solidFill>
            <a:prstDash val="solid"/>
            <a:round/>
            <a:headEnd len="med" w="med" type="none"/>
            <a:tailEnd len="med" w="med" type="none"/>
          </a:ln>
        </p:spPr>
      </p:sp>
      <p:sp>
        <p:nvSpPr>
          <p:cNvPr id="1772" name="Google Shape;1772;p149"/>
          <p:cNvSpPr txBox="1"/>
          <p:nvPr>
            <p:ph type="title"/>
          </p:nvPr>
        </p:nvSpPr>
        <p:spPr>
          <a:xfrm>
            <a:off x="720000" y="599725"/>
            <a:ext cx="6385800" cy="1114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73" name="Google Shape;1773;p149"/>
          <p:cNvSpPr txBox="1"/>
          <p:nvPr>
            <p:ph idx="1" type="body"/>
          </p:nvPr>
        </p:nvSpPr>
        <p:spPr>
          <a:xfrm>
            <a:off x="720000" y="1777675"/>
            <a:ext cx="31929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1774" name="Google Shape;1774;p149"/>
          <p:cNvSpPr txBox="1"/>
          <p:nvPr>
            <p:ph idx="2" type="body"/>
          </p:nvPr>
        </p:nvSpPr>
        <p:spPr>
          <a:xfrm>
            <a:off x="3912950" y="1777675"/>
            <a:ext cx="28428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775" name="Shape 1775"/>
        <p:cNvGrpSpPr/>
        <p:nvPr/>
      </p:nvGrpSpPr>
      <p:grpSpPr>
        <a:xfrm>
          <a:off x="0" y="0"/>
          <a:ext cx="0" cy="0"/>
          <a:chOff x="0" y="0"/>
          <a:chExt cx="0" cy="0"/>
        </a:xfrm>
      </p:grpSpPr>
      <p:sp>
        <p:nvSpPr>
          <p:cNvPr id="1776" name="Google Shape;1776;p150"/>
          <p:cNvSpPr/>
          <p:nvPr/>
        </p:nvSpPr>
        <p:spPr>
          <a:xfrm>
            <a:off x="-748675" y="760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50"/>
          <p:cNvSpPr/>
          <p:nvPr/>
        </p:nvSpPr>
        <p:spPr>
          <a:xfrm>
            <a:off x="82031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50"/>
          <p:cNvSpPr/>
          <p:nvPr/>
        </p:nvSpPr>
        <p:spPr>
          <a:xfrm>
            <a:off x="3667050" y="39882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9" name="Google Shape;1779;p150"/>
          <p:cNvGrpSpPr/>
          <p:nvPr/>
        </p:nvGrpSpPr>
        <p:grpSpPr>
          <a:xfrm>
            <a:off x="391625" y="390900"/>
            <a:ext cx="8360700" cy="4361700"/>
            <a:chOff x="391625" y="390900"/>
            <a:chExt cx="8360700" cy="4361700"/>
          </a:xfrm>
        </p:grpSpPr>
        <p:pic>
          <p:nvPicPr>
            <p:cNvPr id="1780" name="Google Shape;1780;p15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781" name="Google Shape;1781;p15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2" name="Google Shape;1782;p15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50"/>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84" name="Google Shape;1784;p150"/>
          <p:cNvSpPr txBox="1"/>
          <p:nvPr>
            <p:ph idx="1" type="subTitle"/>
          </p:nvPr>
        </p:nvSpPr>
        <p:spPr>
          <a:xfrm>
            <a:off x="1023438"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85" name="Google Shape;1785;p150"/>
          <p:cNvSpPr txBox="1"/>
          <p:nvPr>
            <p:ph idx="2" type="subTitle"/>
          </p:nvPr>
        </p:nvSpPr>
        <p:spPr>
          <a:xfrm>
            <a:off x="3414604"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86" name="Google Shape;1786;p150"/>
          <p:cNvSpPr txBox="1"/>
          <p:nvPr>
            <p:ph idx="3" type="subTitle"/>
          </p:nvPr>
        </p:nvSpPr>
        <p:spPr>
          <a:xfrm>
            <a:off x="5805770"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87" name="Google Shape;1787;p150"/>
          <p:cNvSpPr txBox="1"/>
          <p:nvPr>
            <p:ph idx="4" type="subTitle"/>
          </p:nvPr>
        </p:nvSpPr>
        <p:spPr>
          <a:xfrm>
            <a:off x="1023438"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788" name="Google Shape;1788;p150"/>
          <p:cNvSpPr txBox="1"/>
          <p:nvPr>
            <p:ph idx="5" type="subTitle"/>
          </p:nvPr>
        </p:nvSpPr>
        <p:spPr>
          <a:xfrm>
            <a:off x="3414604"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789" name="Google Shape;1789;p150"/>
          <p:cNvSpPr txBox="1"/>
          <p:nvPr>
            <p:ph idx="6" type="subTitle"/>
          </p:nvPr>
        </p:nvSpPr>
        <p:spPr>
          <a:xfrm>
            <a:off x="5805770"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2_1">
    <p:spTree>
      <p:nvGrpSpPr>
        <p:cNvPr id="1790" name="Shape 1790"/>
        <p:cNvGrpSpPr/>
        <p:nvPr/>
      </p:nvGrpSpPr>
      <p:grpSpPr>
        <a:xfrm>
          <a:off x="0" y="0"/>
          <a:ext cx="0" cy="0"/>
          <a:chOff x="0" y="0"/>
          <a:chExt cx="0" cy="0"/>
        </a:xfrm>
      </p:grpSpPr>
      <p:sp>
        <p:nvSpPr>
          <p:cNvPr id="1791" name="Google Shape;1791;p151"/>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51"/>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3" name="Google Shape;1793;p151"/>
          <p:cNvGrpSpPr/>
          <p:nvPr/>
        </p:nvGrpSpPr>
        <p:grpSpPr>
          <a:xfrm>
            <a:off x="391625" y="390900"/>
            <a:ext cx="8360700" cy="4361700"/>
            <a:chOff x="391625" y="390900"/>
            <a:chExt cx="8360700" cy="4361700"/>
          </a:xfrm>
        </p:grpSpPr>
        <p:pic>
          <p:nvPicPr>
            <p:cNvPr id="1794" name="Google Shape;1794;p15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795" name="Google Shape;1795;p15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6" name="Google Shape;1796;p151"/>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51"/>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98" name="Google Shape;1798;p151"/>
          <p:cNvSpPr txBox="1"/>
          <p:nvPr>
            <p:ph idx="1" type="subTitle"/>
          </p:nvPr>
        </p:nvSpPr>
        <p:spPr>
          <a:xfrm>
            <a:off x="93770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99" name="Google Shape;1799;p151"/>
          <p:cNvSpPr txBox="1"/>
          <p:nvPr>
            <p:ph idx="2" type="subTitle"/>
          </p:nvPr>
        </p:nvSpPr>
        <p:spPr>
          <a:xfrm>
            <a:off x="3484422"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00" name="Google Shape;1800;p151"/>
          <p:cNvSpPr txBox="1"/>
          <p:nvPr>
            <p:ph idx="3" type="subTitle"/>
          </p:nvPr>
        </p:nvSpPr>
        <p:spPr>
          <a:xfrm>
            <a:off x="603115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01" name="Google Shape;1801;p151"/>
          <p:cNvSpPr txBox="1"/>
          <p:nvPr>
            <p:ph idx="4" type="subTitle"/>
          </p:nvPr>
        </p:nvSpPr>
        <p:spPr>
          <a:xfrm>
            <a:off x="937700"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02" name="Google Shape;1802;p151"/>
          <p:cNvSpPr txBox="1"/>
          <p:nvPr>
            <p:ph idx="5" type="subTitle"/>
          </p:nvPr>
        </p:nvSpPr>
        <p:spPr>
          <a:xfrm>
            <a:off x="347748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03" name="Google Shape;1803;p151"/>
          <p:cNvSpPr txBox="1"/>
          <p:nvPr>
            <p:ph idx="6" type="subTitle"/>
          </p:nvPr>
        </p:nvSpPr>
        <p:spPr>
          <a:xfrm>
            <a:off x="603113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804" name="Shape 1804"/>
        <p:cNvGrpSpPr/>
        <p:nvPr/>
      </p:nvGrpSpPr>
      <p:grpSpPr>
        <a:xfrm>
          <a:off x="0" y="0"/>
          <a:ext cx="0" cy="0"/>
          <a:chOff x="0" y="0"/>
          <a:chExt cx="0" cy="0"/>
        </a:xfrm>
      </p:grpSpPr>
      <p:sp>
        <p:nvSpPr>
          <p:cNvPr id="1805" name="Google Shape;1805;p152"/>
          <p:cNvSpPr/>
          <p:nvPr/>
        </p:nvSpPr>
        <p:spPr>
          <a:xfrm>
            <a:off x="1009138" y="-687881"/>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52"/>
          <p:cNvSpPr/>
          <p:nvPr/>
        </p:nvSpPr>
        <p:spPr>
          <a:xfrm>
            <a:off x="8092163" y="1095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52"/>
          <p:cNvSpPr/>
          <p:nvPr/>
        </p:nvSpPr>
        <p:spPr>
          <a:xfrm rot="5400000">
            <a:off x="-169400" y="39693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8" name="Google Shape;1808;p152"/>
          <p:cNvGrpSpPr/>
          <p:nvPr/>
        </p:nvGrpSpPr>
        <p:grpSpPr>
          <a:xfrm>
            <a:off x="391625" y="390900"/>
            <a:ext cx="8360700" cy="4361700"/>
            <a:chOff x="391625" y="390900"/>
            <a:chExt cx="8360700" cy="4361700"/>
          </a:xfrm>
        </p:grpSpPr>
        <p:pic>
          <p:nvPicPr>
            <p:cNvPr id="1809" name="Google Shape;1809;p15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810" name="Google Shape;1810;p15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1" name="Google Shape;1811;p15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52"/>
          <p:cNvSpPr txBox="1"/>
          <p:nvPr>
            <p:ph idx="1" type="subTitle"/>
          </p:nvPr>
        </p:nvSpPr>
        <p:spPr>
          <a:xfrm>
            <a:off x="2035350" y="1529957"/>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13" name="Google Shape;1813;p152"/>
          <p:cNvSpPr txBox="1"/>
          <p:nvPr>
            <p:ph idx="2" type="subTitle"/>
          </p:nvPr>
        </p:nvSpPr>
        <p:spPr>
          <a:xfrm>
            <a:off x="2035350" y="3049720"/>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14" name="Google Shape;1814;p152"/>
          <p:cNvSpPr txBox="1"/>
          <p:nvPr>
            <p:ph idx="3" type="subTitle"/>
          </p:nvPr>
        </p:nvSpPr>
        <p:spPr>
          <a:xfrm>
            <a:off x="4859850" y="1529957"/>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15" name="Google Shape;1815;p152"/>
          <p:cNvSpPr txBox="1"/>
          <p:nvPr>
            <p:ph idx="4" type="subTitle"/>
          </p:nvPr>
        </p:nvSpPr>
        <p:spPr>
          <a:xfrm>
            <a:off x="4859850" y="3049720"/>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16" name="Google Shape;1816;p152"/>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17" name="Google Shape;1817;p152"/>
          <p:cNvSpPr txBox="1"/>
          <p:nvPr>
            <p:ph idx="5" type="subTitle"/>
          </p:nvPr>
        </p:nvSpPr>
        <p:spPr>
          <a:xfrm>
            <a:off x="2035350" y="2031804"/>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18" name="Google Shape;1818;p152"/>
          <p:cNvSpPr txBox="1"/>
          <p:nvPr>
            <p:ph idx="6" type="subTitle"/>
          </p:nvPr>
        </p:nvSpPr>
        <p:spPr>
          <a:xfrm>
            <a:off x="4859849" y="2031804"/>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19" name="Google Shape;1819;p152"/>
          <p:cNvSpPr txBox="1"/>
          <p:nvPr>
            <p:ph idx="7" type="subTitle"/>
          </p:nvPr>
        </p:nvSpPr>
        <p:spPr>
          <a:xfrm>
            <a:off x="2035350" y="3551583"/>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20" name="Google Shape;1820;p152"/>
          <p:cNvSpPr txBox="1"/>
          <p:nvPr>
            <p:ph idx="8" type="subTitle"/>
          </p:nvPr>
        </p:nvSpPr>
        <p:spPr>
          <a:xfrm>
            <a:off x="4859849" y="3551583"/>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_1">
    <p:spTree>
      <p:nvGrpSpPr>
        <p:cNvPr id="1821" name="Shape 1821"/>
        <p:cNvGrpSpPr/>
        <p:nvPr/>
      </p:nvGrpSpPr>
      <p:grpSpPr>
        <a:xfrm>
          <a:off x="0" y="0"/>
          <a:ext cx="0" cy="0"/>
          <a:chOff x="0" y="0"/>
          <a:chExt cx="0" cy="0"/>
        </a:xfrm>
      </p:grpSpPr>
      <p:sp>
        <p:nvSpPr>
          <p:cNvPr id="1822" name="Google Shape;1822;p153"/>
          <p:cNvSpPr/>
          <p:nvPr/>
        </p:nvSpPr>
        <p:spPr>
          <a:xfrm>
            <a:off x="7913775" y="7195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53"/>
          <p:cNvSpPr/>
          <p:nvPr/>
        </p:nvSpPr>
        <p:spPr>
          <a:xfrm>
            <a:off x="5980725" y="41494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53"/>
          <p:cNvSpPr/>
          <p:nvPr/>
        </p:nvSpPr>
        <p:spPr>
          <a:xfrm>
            <a:off x="-637300" y="29406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53"/>
          <p:cNvSpPr/>
          <p:nvPr/>
        </p:nvSpPr>
        <p:spPr>
          <a:xfrm>
            <a:off x="842800" y="-715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6" name="Google Shape;1826;p153"/>
          <p:cNvGrpSpPr/>
          <p:nvPr/>
        </p:nvGrpSpPr>
        <p:grpSpPr>
          <a:xfrm>
            <a:off x="391625" y="390900"/>
            <a:ext cx="8360700" cy="4361700"/>
            <a:chOff x="391625" y="390900"/>
            <a:chExt cx="8360700" cy="4361700"/>
          </a:xfrm>
        </p:grpSpPr>
        <p:pic>
          <p:nvPicPr>
            <p:cNvPr id="1827" name="Google Shape;1827;p15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828" name="Google Shape;1828;p15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9" name="Google Shape;1829;p153"/>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53"/>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31" name="Google Shape;1831;p153"/>
          <p:cNvSpPr txBox="1"/>
          <p:nvPr>
            <p:ph idx="1" type="subTitle"/>
          </p:nvPr>
        </p:nvSpPr>
        <p:spPr>
          <a:xfrm>
            <a:off x="720001" y="223979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32" name="Google Shape;1832;p153"/>
          <p:cNvSpPr txBox="1"/>
          <p:nvPr>
            <p:ph idx="2" type="subTitle"/>
          </p:nvPr>
        </p:nvSpPr>
        <p:spPr>
          <a:xfrm>
            <a:off x="5798776" y="2239793"/>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33" name="Google Shape;1833;p153"/>
          <p:cNvSpPr txBox="1"/>
          <p:nvPr>
            <p:ph idx="3" type="subTitle"/>
          </p:nvPr>
        </p:nvSpPr>
        <p:spPr>
          <a:xfrm>
            <a:off x="720001" y="368336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34" name="Google Shape;1834;p153"/>
          <p:cNvSpPr txBox="1"/>
          <p:nvPr>
            <p:ph idx="4" type="subTitle"/>
          </p:nvPr>
        </p:nvSpPr>
        <p:spPr>
          <a:xfrm>
            <a:off x="5798776" y="3683364"/>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35" name="Google Shape;1835;p153"/>
          <p:cNvSpPr txBox="1"/>
          <p:nvPr>
            <p:ph idx="5" type="subTitle"/>
          </p:nvPr>
        </p:nvSpPr>
        <p:spPr>
          <a:xfrm>
            <a:off x="720000" y="1526413"/>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36" name="Google Shape;1836;p153"/>
          <p:cNvSpPr txBox="1"/>
          <p:nvPr>
            <p:ph idx="6" type="subTitle"/>
          </p:nvPr>
        </p:nvSpPr>
        <p:spPr>
          <a:xfrm>
            <a:off x="720000" y="2987339"/>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37" name="Google Shape;1837;p153"/>
          <p:cNvSpPr txBox="1"/>
          <p:nvPr>
            <p:ph idx="7" type="subTitle"/>
          </p:nvPr>
        </p:nvSpPr>
        <p:spPr>
          <a:xfrm>
            <a:off x="5798775" y="1526413"/>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38" name="Google Shape;1838;p153"/>
          <p:cNvSpPr txBox="1"/>
          <p:nvPr>
            <p:ph idx="8" type="subTitle"/>
          </p:nvPr>
        </p:nvSpPr>
        <p:spPr>
          <a:xfrm>
            <a:off x="5798775" y="2987340"/>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839" name="Shape 1839"/>
        <p:cNvGrpSpPr/>
        <p:nvPr/>
      </p:nvGrpSpPr>
      <p:grpSpPr>
        <a:xfrm>
          <a:off x="0" y="0"/>
          <a:ext cx="0" cy="0"/>
          <a:chOff x="0" y="0"/>
          <a:chExt cx="0" cy="0"/>
        </a:xfrm>
      </p:grpSpPr>
      <p:sp>
        <p:nvSpPr>
          <p:cNvPr id="1840" name="Google Shape;1840;p154"/>
          <p:cNvSpPr/>
          <p:nvPr/>
        </p:nvSpPr>
        <p:spPr>
          <a:xfrm>
            <a:off x="8133650"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54"/>
          <p:cNvSpPr/>
          <p:nvPr/>
        </p:nvSpPr>
        <p:spPr>
          <a:xfrm>
            <a:off x="-513325"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54"/>
          <p:cNvSpPr/>
          <p:nvPr/>
        </p:nvSpPr>
        <p:spPr>
          <a:xfrm>
            <a:off x="8053100" y="8704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3" name="Google Shape;1843;p154"/>
          <p:cNvGrpSpPr/>
          <p:nvPr/>
        </p:nvGrpSpPr>
        <p:grpSpPr>
          <a:xfrm>
            <a:off x="391625" y="390900"/>
            <a:ext cx="8360700" cy="4361700"/>
            <a:chOff x="391625" y="390900"/>
            <a:chExt cx="8360700" cy="4361700"/>
          </a:xfrm>
        </p:grpSpPr>
        <p:pic>
          <p:nvPicPr>
            <p:cNvPr id="1844" name="Google Shape;1844;p15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845" name="Google Shape;1845;p15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6" name="Google Shape;1846;p15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54"/>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48" name="Google Shape;1848;p154"/>
          <p:cNvSpPr txBox="1"/>
          <p:nvPr>
            <p:ph idx="1" type="subTitle"/>
          </p:nvPr>
        </p:nvSpPr>
        <p:spPr>
          <a:xfrm>
            <a:off x="971200"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49" name="Google Shape;1849;p154"/>
          <p:cNvSpPr txBox="1"/>
          <p:nvPr>
            <p:ph idx="2" type="subTitle"/>
          </p:nvPr>
        </p:nvSpPr>
        <p:spPr>
          <a:xfrm>
            <a:off x="3482875"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50" name="Google Shape;1850;p154"/>
          <p:cNvSpPr txBox="1"/>
          <p:nvPr>
            <p:ph idx="3" type="subTitle"/>
          </p:nvPr>
        </p:nvSpPr>
        <p:spPr>
          <a:xfrm>
            <a:off x="971200"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51" name="Google Shape;1851;p154"/>
          <p:cNvSpPr txBox="1"/>
          <p:nvPr>
            <p:ph idx="4" type="subTitle"/>
          </p:nvPr>
        </p:nvSpPr>
        <p:spPr>
          <a:xfrm>
            <a:off x="3482875"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52" name="Google Shape;1852;p154"/>
          <p:cNvSpPr txBox="1"/>
          <p:nvPr>
            <p:ph idx="5" type="subTitle"/>
          </p:nvPr>
        </p:nvSpPr>
        <p:spPr>
          <a:xfrm>
            <a:off x="5994522"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53" name="Google Shape;1853;p154"/>
          <p:cNvSpPr txBox="1"/>
          <p:nvPr>
            <p:ph idx="6" type="subTitle"/>
          </p:nvPr>
        </p:nvSpPr>
        <p:spPr>
          <a:xfrm>
            <a:off x="5994522"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54" name="Google Shape;1854;p154"/>
          <p:cNvSpPr txBox="1"/>
          <p:nvPr>
            <p:ph idx="7" type="subTitle"/>
          </p:nvPr>
        </p:nvSpPr>
        <p:spPr>
          <a:xfrm>
            <a:off x="97120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55" name="Google Shape;1855;p154"/>
          <p:cNvSpPr txBox="1"/>
          <p:nvPr>
            <p:ph idx="8" type="subTitle"/>
          </p:nvPr>
        </p:nvSpPr>
        <p:spPr>
          <a:xfrm>
            <a:off x="3482875"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56" name="Google Shape;1856;p154"/>
          <p:cNvSpPr txBox="1"/>
          <p:nvPr>
            <p:ph idx="9" type="subTitle"/>
          </p:nvPr>
        </p:nvSpPr>
        <p:spPr>
          <a:xfrm>
            <a:off x="599455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57" name="Google Shape;1857;p154"/>
          <p:cNvSpPr txBox="1"/>
          <p:nvPr>
            <p:ph idx="13" type="subTitle"/>
          </p:nvPr>
        </p:nvSpPr>
        <p:spPr>
          <a:xfrm>
            <a:off x="97120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58" name="Google Shape;1858;p154"/>
          <p:cNvSpPr txBox="1"/>
          <p:nvPr>
            <p:ph idx="14" type="subTitle"/>
          </p:nvPr>
        </p:nvSpPr>
        <p:spPr>
          <a:xfrm>
            <a:off x="3482875"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1859" name="Google Shape;1859;p154"/>
          <p:cNvSpPr txBox="1"/>
          <p:nvPr>
            <p:ph idx="15" type="subTitle"/>
          </p:nvPr>
        </p:nvSpPr>
        <p:spPr>
          <a:xfrm>
            <a:off x="599455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2" name="Shape 82"/>
        <p:cNvGrpSpPr/>
        <p:nvPr/>
      </p:nvGrpSpPr>
      <p:grpSpPr>
        <a:xfrm>
          <a:off x="0" y="0"/>
          <a:ext cx="0" cy="0"/>
          <a:chOff x="0" y="0"/>
          <a:chExt cx="0" cy="0"/>
        </a:xfrm>
      </p:grpSpPr>
      <p:sp>
        <p:nvSpPr>
          <p:cNvPr id="83" name="Google Shape;83;p17"/>
          <p:cNvSpPr/>
          <p:nvPr/>
        </p:nvSpPr>
        <p:spPr>
          <a:xfrm>
            <a:off x="791997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7"/>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7"/>
          <p:cNvSpPr/>
          <p:nvPr/>
        </p:nvSpPr>
        <p:spPr>
          <a:xfrm>
            <a:off x="-74702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17"/>
          <p:cNvGrpSpPr/>
          <p:nvPr/>
        </p:nvGrpSpPr>
        <p:grpSpPr>
          <a:xfrm>
            <a:off x="391625" y="390900"/>
            <a:ext cx="8360700" cy="4361700"/>
            <a:chOff x="391625" y="390900"/>
            <a:chExt cx="8360700" cy="4361700"/>
          </a:xfrm>
        </p:grpSpPr>
        <p:pic>
          <p:nvPicPr>
            <p:cNvPr id="87" name="Google Shape;87;p1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88" name="Google Shape;88;p1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17"/>
          <p:cNvSpPr txBox="1"/>
          <p:nvPr>
            <p:ph idx="1" type="subTitle"/>
          </p:nvPr>
        </p:nvSpPr>
        <p:spPr>
          <a:xfrm>
            <a:off x="167645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90" name="Google Shape;90;p17"/>
          <p:cNvSpPr txBox="1"/>
          <p:nvPr>
            <p:ph idx="2" type="subTitle"/>
          </p:nvPr>
        </p:nvSpPr>
        <p:spPr>
          <a:xfrm>
            <a:off x="491380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91" name="Google Shape;91;p1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txBox="1"/>
          <p:nvPr>
            <p:ph type="title"/>
          </p:nvPr>
        </p:nvSpPr>
        <p:spPr>
          <a:xfrm>
            <a:off x="720000" y="598813"/>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3" name="Google Shape;93;p17"/>
          <p:cNvSpPr txBox="1"/>
          <p:nvPr>
            <p:ph idx="3" type="subTitle"/>
          </p:nvPr>
        </p:nvSpPr>
        <p:spPr>
          <a:xfrm>
            <a:off x="4913498" y="3477600"/>
            <a:ext cx="25542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4" name="Google Shape;94;p17"/>
          <p:cNvSpPr txBox="1"/>
          <p:nvPr>
            <p:ph idx="4" type="subTitle"/>
          </p:nvPr>
        </p:nvSpPr>
        <p:spPr>
          <a:xfrm>
            <a:off x="1676450" y="3477600"/>
            <a:ext cx="25536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860" name="Shape 1860"/>
        <p:cNvGrpSpPr/>
        <p:nvPr/>
      </p:nvGrpSpPr>
      <p:grpSpPr>
        <a:xfrm>
          <a:off x="0" y="0"/>
          <a:ext cx="0" cy="0"/>
          <a:chOff x="0" y="0"/>
          <a:chExt cx="0" cy="0"/>
        </a:xfrm>
      </p:grpSpPr>
      <p:sp>
        <p:nvSpPr>
          <p:cNvPr id="1861" name="Google Shape;1861;p155"/>
          <p:cNvSpPr/>
          <p:nvPr/>
        </p:nvSpPr>
        <p:spPr>
          <a:xfrm>
            <a:off x="6437150" y="3994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55"/>
          <p:cNvSpPr/>
          <p:nvPr/>
        </p:nvSpPr>
        <p:spPr>
          <a:xfrm>
            <a:off x="1453125" y="-791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3" name="Google Shape;1863;p155"/>
          <p:cNvGrpSpPr/>
          <p:nvPr/>
        </p:nvGrpSpPr>
        <p:grpSpPr>
          <a:xfrm>
            <a:off x="391625" y="390900"/>
            <a:ext cx="8360700" cy="4361700"/>
            <a:chOff x="391625" y="390900"/>
            <a:chExt cx="8360700" cy="4361700"/>
          </a:xfrm>
        </p:grpSpPr>
        <p:pic>
          <p:nvPicPr>
            <p:cNvPr id="1864" name="Google Shape;1864;p15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865" name="Google Shape;1865;p15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6" name="Google Shape;1866;p155"/>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867" name="Google Shape;1867;p155"/>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868" name="Google Shape;1868;p155"/>
          <p:cNvSpPr txBox="1"/>
          <p:nvPr>
            <p:ph hasCustomPrompt="1" type="title"/>
          </p:nvPr>
        </p:nvSpPr>
        <p:spPr>
          <a:xfrm>
            <a:off x="2223600" y="767823"/>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69" name="Google Shape;1869;p155"/>
          <p:cNvSpPr txBox="1"/>
          <p:nvPr>
            <p:ph idx="1" type="subTitle"/>
          </p:nvPr>
        </p:nvSpPr>
        <p:spPr>
          <a:xfrm>
            <a:off x="2223588" y="1476799"/>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870" name="Google Shape;1870;p155"/>
          <p:cNvSpPr txBox="1"/>
          <p:nvPr>
            <p:ph hasCustomPrompt="1" idx="2" type="title"/>
          </p:nvPr>
        </p:nvSpPr>
        <p:spPr>
          <a:xfrm>
            <a:off x="2223600" y="197570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71" name="Google Shape;1871;p155"/>
          <p:cNvSpPr txBox="1"/>
          <p:nvPr>
            <p:ph idx="3" type="subTitle"/>
          </p:nvPr>
        </p:nvSpPr>
        <p:spPr>
          <a:xfrm>
            <a:off x="2223588" y="2684671"/>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872" name="Google Shape;1872;p155"/>
          <p:cNvSpPr txBox="1"/>
          <p:nvPr>
            <p:ph hasCustomPrompt="1" idx="4" type="title"/>
          </p:nvPr>
        </p:nvSpPr>
        <p:spPr>
          <a:xfrm>
            <a:off x="2223600" y="321075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73" name="Google Shape;1873;p155"/>
          <p:cNvSpPr txBox="1"/>
          <p:nvPr>
            <p:ph idx="5" type="subTitle"/>
          </p:nvPr>
        </p:nvSpPr>
        <p:spPr>
          <a:xfrm>
            <a:off x="2223588" y="3920212"/>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1874" name="Google Shape;1874;p155"/>
          <p:cNvGrpSpPr/>
          <p:nvPr/>
        </p:nvGrpSpPr>
        <p:grpSpPr>
          <a:xfrm>
            <a:off x="-2281500" y="761725"/>
            <a:ext cx="13771524" cy="3620050"/>
            <a:chOff x="-2281500" y="761725"/>
            <a:chExt cx="13771524" cy="3620050"/>
          </a:xfrm>
        </p:grpSpPr>
        <p:pic>
          <p:nvPicPr>
            <p:cNvPr id="1875" name="Google Shape;1875;p155"/>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876" name="Google Shape;1876;p155"/>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877" name="Google Shape;1877;p155"/>
            <p:cNvGrpSpPr/>
            <p:nvPr/>
          </p:nvGrpSpPr>
          <p:grpSpPr>
            <a:xfrm rot="-5400000">
              <a:off x="8568905" y="2483100"/>
              <a:ext cx="131041" cy="177300"/>
              <a:chOff x="-1097450" y="661075"/>
              <a:chExt cx="131041" cy="177300"/>
            </a:xfrm>
          </p:grpSpPr>
          <p:cxnSp>
            <p:nvCxnSpPr>
              <p:cNvPr id="1878" name="Google Shape;1878;p155"/>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879" name="Google Shape;1879;p155"/>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880" name="Google Shape;1880;p155"/>
            <p:cNvGrpSpPr/>
            <p:nvPr/>
          </p:nvGrpSpPr>
          <p:grpSpPr>
            <a:xfrm rot="5400000">
              <a:off x="436608" y="2483113"/>
              <a:ext cx="131041" cy="177300"/>
              <a:chOff x="-1097450" y="661075"/>
              <a:chExt cx="131041" cy="177300"/>
            </a:xfrm>
          </p:grpSpPr>
          <p:cxnSp>
            <p:nvCxnSpPr>
              <p:cNvPr id="1881" name="Google Shape;1881;p155"/>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882" name="Google Shape;1882;p155"/>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883" name="Shape 1883"/>
        <p:cNvGrpSpPr/>
        <p:nvPr/>
      </p:nvGrpSpPr>
      <p:grpSpPr>
        <a:xfrm>
          <a:off x="0" y="0"/>
          <a:ext cx="0" cy="0"/>
          <a:chOff x="0" y="0"/>
          <a:chExt cx="0" cy="0"/>
        </a:xfrm>
      </p:grpSpPr>
      <p:sp>
        <p:nvSpPr>
          <p:cNvPr id="1884" name="Google Shape;1884;p156"/>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56"/>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56"/>
          <p:cNvSpPr/>
          <p:nvPr/>
        </p:nvSpPr>
        <p:spPr>
          <a:xfrm>
            <a:off x="6232875" y="-608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7" name="Google Shape;1887;p156"/>
          <p:cNvGrpSpPr/>
          <p:nvPr/>
        </p:nvGrpSpPr>
        <p:grpSpPr>
          <a:xfrm>
            <a:off x="391625" y="390900"/>
            <a:ext cx="8360700" cy="4361700"/>
            <a:chOff x="391625" y="390900"/>
            <a:chExt cx="8360700" cy="4361700"/>
          </a:xfrm>
        </p:grpSpPr>
        <p:pic>
          <p:nvPicPr>
            <p:cNvPr id="1888" name="Google Shape;1888;p15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889" name="Google Shape;1889;p15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0" name="Google Shape;1890;p15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56"/>
          <p:cNvSpPr txBox="1"/>
          <p:nvPr>
            <p:ph idx="1" type="subTitle"/>
          </p:nvPr>
        </p:nvSpPr>
        <p:spPr>
          <a:xfrm>
            <a:off x="85213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1892" name="Google Shape;1892;p156"/>
          <p:cNvSpPr txBox="1"/>
          <p:nvPr>
            <p:ph idx="2" type="subTitle"/>
          </p:nvPr>
        </p:nvSpPr>
        <p:spPr>
          <a:xfrm>
            <a:off x="333000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1893" name="Google Shape;1893;p156"/>
          <p:cNvSpPr txBox="1"/>
          <p:nvPr>
            <p:ph idx="3" type="subTitle"/>
          </p:nvPr>
        </p:nvSpPr>
        <p:spPr>
          <a:xfrm>
            <a:off x="5807829"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1894" name="Google Shape;1894;p156"/>
          <p:cNvSpPr txBox="1"/>
          <p:nvPr>
            <p:ph idx="4" type="subTitle"/>
          </p:nvPr>
        </p:nvSpPr>
        <p:spPr>
          <a:xfrm>
            <a:off x="85220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95" name="Google Shape;1895;p156"/>
          <p:cNvSpPr txBox="1"/>
          <p:nvPr>
            <p:ph idx="5" type="subTitle"/>
          </p:nvPr>
        </p:nvSpPr>
        <p:spPr>
          <a:xfrm>
            <a:off x="3329974"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96" name="Google Shape;1896;p156"/>
          <p:cNvSpPr txBox="1"/>
          <p:nvPr>
            <p:ph idx="6" type="subTitle"/>
          </p:nvPr>
        </p:nvSpPr>
        <p:spPr>
          <a:xfrm>
            <a:off x="580783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97" name="Google Shape;1897;p156"/>
          <p:cNvSpPr txBox="1"/>
          <p:nvPr>
            <p:ph hasCustomPrompt="1" type="title"/>
          </p:nvPr>
        </p:nvSpPr>
        <p:spPr>
          <a:xfrm>
            <a:off x="1448875"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98" name="Google Shape;1898;p156"/>
          <p:cNvSpPr txBox="1"/>
          <p:nvPr>
            <p:ph hasCustomPrompt="1" idx="7" type="title"/>
          </p:nvPr>
        </p:nvSpPr>
        <p:spPr>
          <a:xfrm>
            <a:off x="392670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99" name="Google Shape;1899;p156"/>
          <p:cNvSpPr txBox="1"/>
          <p:nvPr>
            <p:ph hasCustomPrompt="1" idx="8" type="title"/>
          </p:nvPr>
        </p:nvSpPr>
        <p:spPr>
          <a:xfrm>
            <a:off x="640455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900" name="Google Shape;1900;p156"/>
          <p:cNvSpPr txBox="1"/>
          <p:nvPr>
            <p:ph idx="9"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901" name="Shape 1901"/>
        <p:cNvGrpSpPr/>
        <p:nvPr/>
      </p:nvGrpSpPr>
      <p:grpSpPr>
        <a:xfrm>
          <a:off x="0" y="0"/>
          <a:ext cx="0" cy="0"/>
          <a:chOff x="0" y="0"/>
          <a:chExt cx="0" cy="0"/>
        </a:xfrm>
      </p:grpSpPr>
      <p:sp>
        <p:nvSpPr>
          <p:cNvPr id="1902" name="Google Shape;1902;p157"/>
          <p:cNvSpPr/>
          <p:nvPr/>
        </p:nvSpPr>
        <p:spPr>
          <a:xfrm rot="5400000">
            <a:off x="3257250" y="3767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57"/>
          <p:cNvSpPr/>
          <p:nvPr/>
        </p:nvSpPr>
        <p:spPr>
          <a:xfrm>
            <a:off x="7871850" y="36460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57"/>
          <p:cNvSpPr/>
          <p:nvPr/>
        </p:nvSpPr>
        <p:spPr>
          <a:xfrm>
            <a:off x="3611225" y="-4480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5" name="Google Shape;1905;p157"/>
          <p:cNvGrpSpPr/>
          <p:nvPr/>
        </p:nvGrpSpPr>
        <p:grpSpPr>
          <a:xfrm>
            <a:off x="391625" y="390900"/>
            <a:ext cx="8360700" cy="4361700"/>
            <a:chOff x="391625" y="390900"/>
            <a:chExt cx="8360700" cy="4361700"/>
          </a:xfrm>
        </p:grpSpPr>
        <p:pic>
          <p:nvPicPr>
            <p:cNvPr id="1906" name="Google Shape;1906;p15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907" name="Google Shape;1907;p15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8" name="Google Shape;1908;p157"/>
          <p:cNvSpPr/>
          <p:nvPr/>
        </p:nvSpPr>
        <p:spPr>
          <a:xfrm flipH="1">
            <a:off x="504985"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1909" name="Google Shape;1909;p157"/>
          <p:cNvSpPr txBox="1"/>
          <p:nvPr>
            <p:ph type="title"/>
          </p:nvPr>
        </p:nvSpPr>
        <p:spPr>
          <a:xfrm>
            <a:off x="4171600" y="2304900"/>
            <a:ext cx="40017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910" name="Google Shape;1910;p157"/>
          <p:cNvSpPr txBox="1"/>
          <p:nvPr>
            <p:ph hasCustomPrompt="1" idx="2" type="title"/>
          </p:nvPr>
        </p:nvSpPr>
        <p:spPr>
          <a:xfrm>
            <a:off x="5682888" y="1127702"/>
            <a:ext cx="979200" cy="879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1911" name="Google Shape;1911;p157"/>
          <p:cNvSpPr txBox="1"/>
          <p:nvPr>
            <p:ph idx="1" type="subTitle"/>
          </p:nvPr>
        </p:nvSpPr>
        <p:spPr>
          <a:xfrm>
            <a:off x="4632000" y="3655075"/>
            <a:ext cx="3081000" cy="55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912" name="Shape 1912"/>
        <p:cNvGrpSpPr/>
        <p:nvPr/>
      </p:nvGrpSpPr>
      <p:grpSpPr>
        <a:xfrm>
          <a:off x="0" y="0"/>
          <a:ext cx="0" cy="0"/>
          <a:chOff x="0" y="0"/>
          <a:chExt cx="0" cy="0"/>
        </a:xfrm>
      </p:grpSpPr>
      <p:sp>
        <p:nvSpPr>
          <p:cNvPr id="1913" name="Google Shape;1913;p158"/>
          <p:cNvSpPr/>
          <p:nvPr/>
        </p:nvSpPr>
        <p:spPr>
          <a:xfrm rot="5400000">
            <a:off x="3076000" y="-7886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58"/>
          <p:cNvSpPr/>
          <p:nvPr/>
        </p:nvSpPr>
        <p:spPr>
          <a:xfrm rot="-5400000">
            <a:off x="6460125" y="-4089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58"/>
          <p:cNvSpPr/>
          <p:nvPr/>
        </p:nvSpPr>
        <p:spPr>
          <a:xfrm rot="-5400000">
            <a:off x="3792513" y="4003513"/>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58"/>
          <p:cNvSpPr/>
          <p:nvPr/>
        </p:nvSpPr>
        <p:spPr>
          <a:xfrm rot="-5400000">
            <a:off x="658438" y="3916813"/>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7" name="Google Shape;1917;p158"/>
          <p:cNvGrpSpPr/>
          <p:nvPr/>
        </p:nvGrpSpPr>
        <p:grpSpPr>
          <a:xfrm>
            <a:off x="391625" y="390900"/>
            <a:ext cx="8360700" cy="4361700"/>
            <a:chOff x="391625" y="390900"/>
            <a:chExt cx="8360700" cy="4361700"/>
          </a:xfrm>
        </p:grpSpPr>
        <p:pic>
          <p:nvPicPr>
            <p:cNvPr id="1918" name="Google Shape;1918;p15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919" name="Google Shape;1919;p15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0" name="Google Shape;1920;p158"/>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921" name="Google Shape;1921;p158"/>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922" name="Google Shape;1922;p158"/>
          <p:cNvSpPr txBox="1"/>
          <p:nvPr>
            <p:ph type="title"/>
          </p:nvPr>
        </p:nvSpPr>
        <p:spPr>
          <a:xfrm>
            <a:off x="2602500" y="2309049"/>
            <a:ext cx="3939000" cy="13584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923" name="Google Shape;1923;p158"/>
          <p:cNvSpPr txBox="1"/>
          <p:nvPr>
            <p:ph hasCustomPrompt="1" idx="2" type="title"/>
          </p:nvPr>
        </p:nvSpPr>
        <p:spPr>
          <a:xfrm>
            <a:off x="3830850" y="1126628"/>
            <a:ext cx="1482300" cy="863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1924" name="Google Shape;1924;p158"/>
          <p:cNvSpPr txBox="1"/>
          <p:nvPr>
            <p:ph idx="1" type="subTitle"/>
          </p:nvPr>
        </p:nvSpPr>
        <p:spPr>
          <a:xfrm>
            <a:off x="3031500" y="3659351"/>
            <a:ext cx="3081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grpSp>
        <p:nvGrpSpPr>
          <p:cNvPr id="1925" name="Google Shape;1925;p158"/>
          <p:cNvGrpSpPr/>
          <p:nvPr/>
        </p:nvGrpSpPr>
        <p:grpSpPr>
          <a:xfrm>
            <a:off x="-2281500" y="761725"/>
            <a:ext cx="13771524" cy="3620050"/>
            <a:chOff x="-2281500" y="761725"/>
            <a:chExt cx="13771524" cy="3620050"/>
          </a:xfrm>
        </p:grpSpPr>
        <p:pic>
          <p:nvPicPr>
            <p:cNvPr id="1926" name="Google Shape;1926;p158"/>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927" name="Google Shape;1927;p158"/>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928" name="Google Shape;1928;p158"/>
            <p:cNvGrpSpPr/>
            <p:nvPr/>
          </p:nvGrpSpPr>
          <p:grpSpPr>
            <a:xfrm rot="-5400000">
              <a:off x="8568905" y="2483100"/>
              <a:ext cx="131041" cy="177300"/>
              <a:chOff x="-1097450" y="661075"/>
              <a:chExt cx="131041" cy="177300"/>
            </a:xfrm>
          </p:grpSpPr>
          <p:cxnSp>
            <p:nvCxnSpPr>
              <p:cNvPr id="1929" name="Google Shape;1929;p158"/>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930" name="Google Shape;1930;p158"/>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931" name="Google Shape;1931;p158"/>
            <p:cNvGrpSpPr/>
            <p:nvPr/>
          </p:nvGrpSpPr>
          <p:grpSpPr>
            <a:xfrm rot="5400000">
              <a:off x="436608" y="2483113"/>
              <a:ext cx="131041" cy="177300"/>
              <a:chOff x="-1097450" y="661075"/>
              <a:chExt cx="131041" cy="177300"/>
            </a:xfrm>
          </p:grpSpPr>
          <p:cxnSp>
            <p:nvCxnSpPr>
              <p:cNvPr id="1932" name="Google Shape;1932;p158"/>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933" name="Google Shape;1933;p158"/>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934" name="Shape 1934"/>
        <p:cNvGrpSpPr/>
        <p:nvPr/>
      </p:nvGrpSpPr>
      <p:grpSpPr>
        <a:xfrm>
          <a:off x="0" y="0"/>
          <a:ext cx="0" cy="0"/>
          <a:chOff x="0" y="0"/>
          <a:chExt cx="0" cy="0"/>
        </a:xfrm>
      </p:grpSpPr>
      <p:sp>
        <p:nvSpPr>
          <p:cNvPr id="1935" name="Google Shape;1935;p159"/>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59"/>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7" name="Google Shape;1937;p159"/>
          <p:cNvGrpSpPr/>
          <p:nvPr/>
        </p:nvGrpSpPr>
        <p:grpSpPr>
          <a:xfrm>
            <a:off x="391625" y="390900"/>
            <a:ext cx="8360700" cy="4361700"/>
            <a:chOff x="391625" y="390900"/>
            <a:chExt cx="8360700" cy="4361700"/>
          </a:xfrm>
        </p:grpSpPr>
        <p:pic>
          <p:nvPicPr>
            <p:cNvPr id="1938" name="Google Shape;1938;p15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939" name="Google Shape;1939;p15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0" name="Google Shape;1940;p159"/>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41" name="Google Shape;1941;p159"/>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942" name="Shape 1942"/>
        <p:cNvGrpSpPr/>
        <p:nvPr/>
      </p:nvGrpSpPr>
      <p:grpSpPr>
        <a:xfrm>
          <a:off x="0" y="0"/>
          <a:ext cx="0" cy="0"/>
          <a:chOff x="0" y="0"/>
          <a:chExt cx="0" cy="0"/>
        </a:xfrm>
      </p:grpSpPr>
      <p:sp>
        <p:nvSpPr>
          <p:cNvPr id="1943" name="Google Shape;1943;p160"/>
          <p:cNvSpPr/>
          <p:nvPr/>
        </p:nvSpPr>
        <p:spPr>
          <a:xfrm rot="-5400000">
            <a:off x="1509575" y="38923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60"/>
          <p:cNvSpPr/>
          <p:nvPr/>
        </p:nvSpPr>
        <p:spPr>
          <a:xfrm>
            <a:off x="5958575" y="-773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5" name="Google Shape;1945;p160"/>
          <p:cNvGrpSpPr/>
          <p:nvPr/>
        </p:nvGrpSpPr>
        <p:grpSpPr>
          <a:xfrm>
            <a:off x="391625" y="390900"/>
            <a:ext cx="8360700" cy="4361700"/>
            <a:chOff x="391625" y="390900"/>
            <a:chExt cx="8360700" cy="4361700"/>
          </a:xfrm>
        </p:grpSpPr>
        <p:pic>
          <p:nvPicPr>
            <p:cNvPr id="1946" name="Google Shape;1946;p16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947" name="Google Shape;1947;p16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8" name="Google Shape;1948;p160"/>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49" name="Google Shape;1949;p16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
    <p:spTree>
      <p:nvGrpSpPr>
        <p:cNvPr id="1950" name="Shape 1950"/>
        <p:cNvGrpSpPr/>
        <p:nvPr/>
      </p:nvGrpSpPr>
      <p:grpSpPr>
        <a:xfrm>
          <a:off x="0" y="0"/>
          <a:ext cx="0" cy="0"/>
          <a:chOff x="0" y="0"/>
          <a:chExt cx="0" cy="0"/>
        </a:xfrm>
      </p:grpSpPr>
      <p:sp>
        <p:nvSpPr>
          <p:cNvPr id="1951" name="Google Shape;1951;p161"/>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61"/>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3" name="Google Shape;1953;p161"/>
          <p:cNvGrpSpPr/>
          <p:nvPr/>
        </p:nvGrpSpPr>
        <p:grpSpPr>
          <a:xfrm>
            <a:off x="391625" y="390900"/>
            <a:ext cx="8360700" cy="4361700"/>
            <a:chOff x="391625" y="390900"/>
            <a:chExt cx="8360700" cy="4361700"/>
          </a:xfrm>
        </p:grpSpPr>
        <p:pic>
          <p:nvPicPr>
            <p:cNvPr id="1954" name="Google Shape;1954;p16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955" name="Google Shape;1955;p16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6" name="Google Shape;1956;p161"/>
          <p:cNvSpPr txBox="1"/>
          <p:nvPr>
            <p:ph type="title"/>
          </p:nvPr>
        </p:nvSpPr>
        <p:spPr>
          <a:xfrm>
            <a:off x="1455750" y="597425"/>
            <a:ext cx="6232500" cy="98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57" name="Google Shape;1957;p161"/>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958" name="Shape 1958"/>
        <p:cNvGrpSpPr/>
        <p:nvPr/>
      </p:nvGrpSpPr>
      <p:grpSpPr>
        <a:xfrm>
          <a:off x="0" y="0"/>
          <a:ext cx="0" cy="0"/>
          <a:chOff x="0" y="0"/>
          <a:chExt cx="0" cy="0"/>
        </a:xfrm>
      </p:grpSpPr>
      <p:sp>
        <p:nvSpPr>
          <p:cNvPr id="1959" name="Google Shape;1959;p162"/>
          <p:cNvSpPr/>
          <p:nvPr/>
        </p:nvSpPr>
        <p:spPr>
          <a:xfrm>
            <a:off x="4109225" y="3798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62"/>
          <p:cNvSpPr/>
          <p:nvPr/>
        </p:nvSpPr>
        <p:spPr>
          <a:xfrm>
            <a:off x="853600" y="-622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1" name="Google Shape;1961;p162"/>
          <p:cNvGrpSpPr/>
          <p:nvPr/>
        </p:nvGrpSpPr>
        <p:grpSpPr>
          <a:xfrm>
            <a:off x="391625" y="390900"/>
            <a:ext cx="8360700" cy="4361700"/>
            <a:chOff x="391625" y="390900"/>
            <a:chExt cx="8360700" cy="4361700"/>
          </a:xfrm>
        </p:grpSpPr>
        <p:pic>
          <p:nvPicPr>
            <p:cNvPr id="1962" name="Google Shape;1962;p16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963" name="Google Shape;1963;p16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4" name="Google Shape;1964;p162"/>
          <p:cNvSpPr txBox="1"/>
          <p:nvPr>
            <p:ph type="title"/>
          </p:nvPr>
        </p:nvSpPr>
        <p:spPr>
          <a:xfrm>
            <a:off x="2465400" y="635375"/>
            <a:ext cx="4213200" cy="8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200"/>
              <a:buNone/>
              <a:defRPr sz="6000"/>
            </a:lvl1pPr>
            <a:lvl2pPr lvl="1" rtl="0" algn="ctr">
              <a:spcBef>
                <a:spcPts val="0"/>
              </a:spcBef>
              <a:spcAft>
                <a:spcPts val="0"/>
              </a:spcAft>
              <a:buClr>
                <a:schemeClr val="dk2"/>
              </a:buClr>
              <a:buSzPts val="3200"/>
              <a:buNone/>
              <a:defRPr>
                <a:solidFill>
                  <a:schemeClr val="dk2"/>
                </a:solidFill>
              </a:defRPr>
            </a:lvl2pPr>
            <a:lvl3pPr lvl="2" rtl="0" algn="ctr">
              <a:spcBef>
                <a:spcPts val="0"/>
              </a:spcBef>
              <a:spcAft>
                <a:spcPts val="0"/>
              </a:spcAft>
              <a:buClr>
                <a:schemeClr val="dk2"/>
              </a:buClr>
              <a:buSzPts val="3200"/>
              <a:buNone/>
              <a:defRPr>
                <a:solidFill>
                  <a:schemeClr val="dk2"/>
                </a:solidFill>
              </a:defRPr>
            </a:lvl3pPr>
            <a:lvl4pPr lvl="3" rtl="0" algn="ctr">
              <a:spcBef>
                <a:spcPts val="0"/>
              </a:spcBef>
              <a:spcAft>
                <a:spcPts val="0"/>
              </a:spcAft>
              <a:buClr>
                <a:schemeClr val="dk2"/>
              </a:buClr>
              <a:buSzPts val="3200"/>
              <a:buNone/>
              <a:defRPr>
                <a:solidFill>
                  <a:schemeClr val="dk2"/>
                </a:solidFill>
              </a:defRPr>
            </a:lvl4pPr>
            <a:lvl5pPr lvl="4" rtl="0" algn="ctr">
              <a:spcBef>
                <a:spcPts val="0"/>
              </a:spcBef>
              <a:spcAft>
                <a:spcPts val="0"/>
              </a:spcAft>
              <a:buClr>
                <a:schemeClr val="dk2"/>
              </a:buClr>
              <a:buSzPts val="3200"/>
              <a:buNone/>
              <a:defRPr>
                <a:solidFill>
                  <a:schemeClr val="dk2"/>
                </a:solidFill>
              </a:defRPr>
            </a:lvl5pPr>
            <a:lvl6pPr lvl="5" rtl="0" algn="ctr">
              <a:spcBef>
                <a:spcPts val="0"/>
              </a:spcBef>
              <a:spcAft>
                <a:spcPts val="0"/>
              </a:spcAft>
              <a:buClr>
                <a:schemeClr val="dk2"/>
              </a:buClr>
              <a:buSzPts val="3200"/>
              <a:buNone/>
              <a:defRPr>
                <a:solidFill>
                  <a:schemeClr val="dk2"/>
                </a:solidFill>
              </a:defRPr>
            </a:lvl6pPr>
            <a:lvl7pPr lvl="6" rtl="0" algn="ctr">
              <a:spcBef>
                <a:spcPts val="0"/>
              </a:spcBef>
              <a:spcAft>
                <a:spcPts val="0"/>
              </a:spcAft>
              <a:buClr>
                <a:schemeClr val="dk2"/>
              </a:buClr>
              <a:buSzPts val="3200"/>
              <a:buNone/>
              <a:defRPr>
                <a:solidFill>
                  <a:schemeClr val="dk2"/>
                </a:solidFill>
              </a:defRPr>
            </a:lvl7pPr>
            <a:lvl8pPr lvl="7" rtl="0" algn="ctr">
              <a:spcBef>
                <a:spcPts val="0"/>
              </a:spcBef>
              <a:spcAft>
                <a:spcPts val="0"/>
              </a:spcAft>
              <a:buClr>
                <a:schemeClr val="dk2"/>
              </a:buClr>
              <a:buSzPts val="3200"/>
              <a:buNone/>
              <a:defRPr>
                <a:solidFill>
                  <a:schemeClr val="dk2"/>
                </a:solidFill>
              </a:defRPr>
            </a:lvl8pPr>
            <a:lvl9pPr lvl="8" rtl="0" algn="ctr">
              <a:spcBef>
                <a:spcPts val="0"/>
              </a:spcBef>
              <a:spcAft>
                <a:spcPts val="0"/>
              </a:spcAft>
              <a:buClr>
                <a:schemeClr val="dk2"/>
              </a:buClr>
              <a:buSzPts val="3200"/>
              <a:buNone/>
              <a:defRPr>
                <a:solidFill>
                  <a:schemeClr val="dk2"/>
                </a:solidFill>
              </a:defRPr>
            </a:lvl9pPr>
          </a:lstStyle>
          <a:p/>
        </p:txBody>
      </p:sp>
      <p:sp>
        <p:nvSpPr>
          <p:cNvPr id="1965" name="Google Shape;1965;p162"/>
          <p:cNvSpPr txBox="1"/>
          <p:nvPr>
            <p:ph idx="1" type="subTitle"/>
          </p:nvPr>
        </p:nvSpPr>
        <p:spPr>
          <a:xfrm>
            <a:off x="2465400" y="1588050"/>
            <a:ext cx="4213200" cy="8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66" name="Google Shape;1966;p162"/>
          <p:cNvSpPr txBox="1"/>
          <p:nvPr/>
        </p:nvSpPr>
        <p:spPr>
          <a:xfrm>
            <a:off x="2938200" y="3243000"/>
            <a:ext cx="3267600" cy="71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Cabin"/>
                <a:ea typeface="Cabin"/>
                <a:cs typeface="Cabin"/>
                <a:sym typeface="Cabin"/>
              </a:rPr>
              <a:t>CREDITS: This presentation </a:t>
            </a:r>
            <a:r>
              <a:rPr lang="en" sz="1200">
                <a:solidFill>
                  <a:schemeClr val="dk2"/>
                </a:solidFill>
                <a:latin typeface="Cabin"/>
                <a:ea typeface="Cabin"/>
                <a:cs typeface="Cabin"/>
                <a:sym typeface="Cabin"/>
              </a:rPr>
              <a:t>template</a:t>
            </a:r>
            <a:r>
              <a:rPr lang="en" sz="1200">
                <a:solidFill>
                  <a:schemeClr val="dk2"/>
                </a:solidFill>
                <a:latin typeface="Cabin"/>
                <a:ea typeface="Cabin"/>
                <a:cs typeface="Cabin"/>
                <a:sym typeface="Cabin"/>
              </a:rPr>
              <a:t> was created by </a:t>
            </a:r>
            <a:r>
              <a:rPr b="1" lang="en" sz="1200">
                <a:solidFill>
                  <a:schemeClr val="dk2"/>
                </a:solidFill>
                <a:uFill>
                  <a:noFill/>
                </a:uFill>
                <a:latin typeface="Cabin"/>
                <a:ea typeface="Cabin"/>
                <a:cs typeface="Cabin"/>
                <a:sym typeface="Cabin"/>
                <a:hlinkClick r:id="rId3">
                  <a:extLst>
                    <a:ext uri="{A12FA001-AC4F-418D-AE19-62706E023703}">
                      <ahyp:hlinkClr val="tx"/>
                    </a:ext>
                  </a:extLst>
                </a:hlinkClick>
              </a:rPr>
              <a:t>Slidesgo</a:t>
            </a:r>
            <a:r>
              <a:rPr lang="en" sz="1200">
                <a:solidFill>
                  <a:schemeClr val="dk2"/>
                </a:solidFill>
                <a:latin typeface="Cabin"/>
                <a:ea typeface="Cabin"/>
                <a:cs typeface="Cabin"/>
                <a:sym typeface="Cabin"/>
              </a:rPr>
              <a:t>, including icons by </a:t>
            </a:r>
            <a:r>
              <a:rPr b="1" lang="en" sz="1200">
                <a:solidFill>
                  <a:schemeClr val="dk2"/>
                </a:solidFill>
                <a:uFill>
                  <a:noFill/>
                </a:uFill>
                <a:latin typeface="Cabin"/>
                <a:ea typeface="Cabin"/>
                <a:cs typeface="Cabin"/>
                <a:sym typeface="Cabin"/>
                <a:hlinkClick r:id="rId4">
                  <a:extLst>
                    <a:ext uri="{A12FA001-AC4F-418D-AE19-62706E023703}">
                      <ahyp:hlinkClr val="tx"/>
                    </a:ext>
                  </a:extLst>
                </a:hlinkClick>
              </a:rPr>
              <a:t>Flaticon</a:t>
            </a:r>
            <a:r>
              <a:rPr lang="en" sz="1200">
                <a:solidFill>
                  <a:schemeClr val="dk2"/>
                </a:solidFill>
                <a:latin typeface="Cabin"/>
                <a:ea typeface="Cabin"/>
                <a:cs typeface="Cabin"/>
                <a:sym typeface="Cabin"/>
              </a:rPr>
              <a:t>, and infographics &amp; images by </a:t>
            </a:r>
            <a:r>
              <a:rPr b="1" lang="en" sz="1200">
                <a:solidFill>
                  <a:schemeClr val="dk2"/>
                </a:solidFill>
                <a:uFill>
                  <a:noFill/>
                </a:uFill>
                <a:latin typeface="Cabin"/>
                <a:ea typeface="Cabin"/>
                <a:cs typeface="Cabin"/>
                <a:sym typeface="Cabin"/>
                <a:hlinkClick r:id="rId5">
                  <a:extLst>
                    <a:ext uri="{A12FA001-AC4F-418D-AE19-62706E023703}">
                      <ahyp:hlinkClr val="tx"/>
                    </a:ext>
                  </a:extLst>
                </a:hlinkClick>
              </a:rPr>
              <a:t>Freepik</a:t>
            </a:r>
            <a:r>
              <a:rPr lang="en" sz="1200">
                <a:solidFill>
                  <a:schemeClr val="dk2"/>
                </a:solidFill>
                <a:uFill>
                  <a:noFill/>
                </a:uFill>
                <a:latin typeface="Cabin"/>
                <a:ea typeface="Cabin"/>
                <a:cs typeface="Cabin"/>
                <a:sym typeface="Cabin"/>
                <a:hlinkClick r:id="rId6">
                  <a:extLst>
                    <a:ext uri="{A12FA001-AC4F-418D-AE19-62706E023703}">
                      <ahyp:hlinkClr val="tx"/>
                    </a:ext>
                  </a:extLst>
                </a:hlinkClick>
              </a:rPr>
              <a:t> </a:t>
            </a:r>
            <a:endParaRPr sz="1200">
              <a:solidFill>
                <a:schemeClr val="dk2"/>
              </a:solidFill>
              <a:latin typeface="Cabin"/>
              <a:ea typeface="Cabin"/>
              <a:cs typeface="Cabin"/>
              <a:sym typeface="Cabin"/>
            </a:endParaRPr>
          </a:p>
        </p:txBody>
      </p:sp>
      <p:sp>
        <p:nvSpPr>
          <p:cNvPr id="1967" name="Google Shape;1967;p162"/>
          <p:cNvSpPr/>
          <p:nvPr/>
        </p:nvSpPr>
        <p:spPr>
          <a:xfrm>
            <a:off x="504750" y="4218824"/>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968" name="Google Shape;1968;p162"/>
          <p:cNvSpPr/>
          <p:nvPr/>
        </p:nvSpPr>
        <p:spPr>
          <a:xfrm flipH="1" rot="10800000">
            <a:off x="504750" y="511958"/>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1969" name="Google Shape;1969;p162"/>
          <p:cNvGrpSpPr/>
          <p:nvPr/>
        </p:nvGrpSpPr>
        <p:grpSpPr>
          <a:xfrm>
            <a:off x="-1748100" y="761725"/>
            <a:ext cx="12704724" cy="3620050"/>
            <a:chOff x="-1748100" y="761725"/>
            <a:chExt cx="12704724" cy="3620050"/>
          </a:xfrm>
        </p:grpSpPr>
        <p:pic>
          <p:nvPicPr>
            <p:cNvPr id="1970" name="Google Shape;1970;p162"/>
            <p:cNvPicPr preferRelativeResize="0"/>
            <p:nvPr/>
          </p:nvPicPr>
          <p:blipFill>
            <a:blip r:embed="rId7">
              <a:alphaModFix/>
            </a:blip>
            <a:stretch>
              <a:fillRect/>
            </a:stretch>
          </p:blipFill>
          <p:spPr>
            <a:xfrm>
              <a:off x="-1748100" y="761725"/>
              <a:ext cx="3536998" cy="3620050"/>
            </a:xfrm>
            <a:prstGeom prst="rect">
              <a:avLst/>
            </a:prstGeom>
            <a:noFill/>
            <a:ln>
              <a:noFill/>
            </a:ln>
            <a:effectLst>
              <a:outerShdw blurRad="671513" rotWithShape="0" algn="bl">
                <a:schemeClr val="lt1">
                  <a:alpha val="74000"/>
                </a:schemeClr>
              </a:outerShdw>
            </a:effectLst>
          </p:spPr>
        </p:pic>
        <p:pic>
          <p:nvPicPr>
            <p:cNvPr id="1971" name="Google Shape;1971;p162"/>
            <p:cNvPicPr preferRelativeResize="0"/>
            <p:nvPr/>
          </p:nvPicPr>
          <p:blipFill>
            <a:blip r:embed="rId7">
              <a:alphaModFix/>
            </a:blip>
            <a:stretch>
              <a:fillRect/>
            </a:stretch>
          </p:blipFill>
          <p:spPr>
            <a:xfrm rot="5400000">
              <a:off x="7378100" y="761725"/>
              <a:ext cx="3536998" cy="3620050"/>
            </a:xfrm>
            <a:prstGeom prst="rect">
              <a:avLst/>
            </a:prstGeom>
            <a:noFill/>
            <a:ln>
              <a:noFill/>
            </a:ln>
            <a:effectLst>
              <a:outerShdw blurRad="671513" rotWithShape="0" algn="bl">
                <a:schemeClr val="lt1">
                  <a:alpha val="74000"/>
                </a:schemeClr>
              </a:outerShdw>
            </a:effectLst>
          </p:spPr>
        </p:pic>
        <p:grpSp>
          <p:nvGrpSpPr>
            <p:cNvPr id="1972" name="Google Shape;1972;p162"/>
            <p:cNvGrpSpPr/>
            <p:nvPr/>
          </p:nvGrpSpPr>
          <p:grpSpPr>
            <a:xfrm rot="-5400000">
              <a:off x="8568905" y="2483100"/>
              <a:ext cx="131041" cy="177300"/>
              <a:chOff x="-1097450" y="661075"/>
              <a:chExt cx="131041" cy="177300"/>
            </a:xfrm>
          </p:grpSpPr>
          <p:cxnSp>
            <p:nvCxnSpPr>
              <p:cNvPr id="1973" name="Google Shape;1973;p16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974" name="Google Shape;1974;p16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975" name="Google Shape;1975;p162"/>
            <p:cNvGrpSpPr/>
            <p:nvPr/>
          </p:nvGrpSpPr>
          <p:grpSpPr>
            <a:xfrm rot="5400000">
              <a:off x="436608" y="2483113"/>
              <a:ext cx="131041" cy="177300"/>
              <a:chOff x="-1097450" y="661075"/>
              <a:chExt cx="131041" cy="177300"/>
            </a:xfrm>
          </p:grpSpPr>
          <p:cxnSp>
            <p:nvCxnSpPr>
              <p:cNvPr id="1976" name="Google Shape;1976;p16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977" name="Google Shape;1977;p16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ONE_COLUMN_TEXT_1_1">
    <p:spTree>
      <p:nvGrpSpPr>
        <p:cNvPr id="1978" name="Shape 1978"/>
        <p:cNvGrpSpPr/>
        <p:nvPr/>
      </p:nvGrpSpPr>
      <p:grpSpPr>
        <a:xfrm>
          <a:off x="0" y="0"/>
          <a:ext cx="0" cy="0"/>
          <a:chOff x="0" y="0"/>
          <a:chExt cx="0" cy="0"/>
        </a:xfrm>
      </p:grpSpPr>
      <p:sp>
        <p:nvSpPr>
          <p:cNvPr id="1979" name="Google Shape;1979;p163"/>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63"/>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1" name="Google Shape;1981;p163"/>
          <p:cNvGrpSpPr/>
          <p:nvPr/>
        </p:nvGrpSpPr>
        <p:grpSpPr>
          <a:xfrm>
            <a:off x="391625" y="390900"/>
            <a:ext cx="8360700" cy="4361700"/>
            <a:chOff x="391625" y="390900"/>
            <a:chExt cx="8360700" cy="4361700"/>
          </a:xfrm>
        </p:grpSpPr>
        <p:pic>
          <p:nvPicPr>
            <p:cNvPr id="1982" name="Google Shape;1982;p16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983" name="Google Shape;1983;p16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4" name="Google Shape;1984;p163"/>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985" name="Google Shape;1985;p163"/>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pic>
        <p:nvPicPr>
          <p:cNvPr id="1986" name="Google Shape;1986;p163"/>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987" name="Google Shape;1987;p163"/>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988" name="Google Shape;1988;p163"/>
          <p:cNvGrpSpPr/>
          <p:nvPr/>
        </p:nvGrpSpPr>
        <p:grpSpPr>
          <a:xfrm>
            <a:off x="8568905" y="2483100"/>
            <a:ext cx="131041" cy="177300"/>
            <a:chOff x="-1097450" y="661075"/>
            <a:chExt cx="131041" cy="177300"/>
          </a:xfrm>
        </p:grpSpPr>
        <p:cxnSp>
          <p:nvCxnSpPr>
            <p:cNvPr id="1989" name="Google Shape;1989;p163"/>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990" name="Google Shape;1990;p163"/>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991" name="Google Shape;1991;p163"/>
          <p:cNvGrpSpPr/>
          <p:nvPr/>
        </p:nvGrpSpPr>
        <p:grpSpPr>
          <a:xfrm>
            <a:off x="436608" y="2483113"/>
            <a:ext cx="131041" cy="177300"/>
            <a:chOff x="-1097450" y="661075"/>
            <a:chExt cx="131041" cy="177300"/>
          </a:xfrm>
        </p:grpSpPr>
        <p:cxnSp>
          <p:nvCxnSpPr>
            <p:cNvPr id="1992" name="Google Shape;1992;p163"/>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993" name="Google Shape;1993;p163"/>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ONE_COLUMN_TEXT_1_1_1">
    <p:spTree>
      <p:nvGrpSpPr>
        <p:cNvPr id="1994" name="Shape 1994"/>
        <p:cNvGrpSpPr/>
        <p:nvPr/>
      </p:nvGrpSpPr>
      <p:grpSpPr>
        <a:xfrm>
          <a:off x="0" y="0"/>
          <a:ext cx="0" cy="0"/>
          <a:chOff x="0" y="0"/>
          <a:chExt cx="0" cy="0"/>
        </a:xfrm>
      </p:grpSpPr>
      <p:sp>
        <p:nvSpPr>
          <p:cNvPr id="1995" name="Google Shape;1995;p164"/>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64"/>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64"/>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8" name="Google Shape;1998;p164"/>
          <p:cNvGrpSpPr/>
          <p:nvPr/>
        </p:nvGrpSpPr>
        <p:grpSpPr>
          <a:xfrm>
            <a:off x="391625" y="390900"/>
            <a:ext cx="8360700" cy="4361700"/>
            <a:chOff x="391625" y="390900"/>
            <a:chExt cx="8360700" cy="4361700"/>
          </a:xfrm>
        </p:grpSpPr>
        <p:pic>
          <p:nvPicPr>
            <p:cNvPr id="1999" name="Google Shape;1999;p16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000" name="Google Shape;2000;p16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01" name="Google Shape;2001;p164"/>
          <p:cNvPicPr preferRelativeResize="0"/>
          <p:nvPr/>
        </p:nvPicPr>
        <p:blipFill>
          <a:blip r:embed="rId3">
            <a:alphaModFix/>
          </a:blip>
          <a:stretch>
            <a:fillRect/>
          </a:stretch>
        </p:blipFill>
        <p:spPr>
          <a:xfrm rot="10800000">
            <a:off x="2167245" y="3385850"/>
            <a:ext cx="5025461" cy="5143501"/>
          </a:xfrm>
          <a:prstGeom prst="rect">
            <a:avLst/>
          </a:prstGeom>
          <a:noFill/>
          <a:ln>
            <a:noFill/>
          </a:ln>
          <a:effectLst>
            <a:outerShdw blurRad="671513" rotWithShape="0" algn="bl">
              <a:schemeClr val="lt1">
                <a:alpha val="74000"/>
              </a:schemeClr>
            </a:outerShdw>
          </a:effectLst>
        </p:spPr>
      </p:pic>
      <p:sp>
        <p:nvSpPr>
          <p:cNvPr id="2002" name="Google Shape;2002;p164"/>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grpSp>
        <p:nvGrpSpPr>
          <p:cNvPr id="2003" name="Google Shape;2003;p164"/>
          <p:cNvGrpSpPr/>
          <p:nvPr/>
        </p:nvGrpSpPr>
        <p:grpSpPr>
          <a:xfrm>
            <a:off x="4506480" y="4420350"/>
            <a:ext cx="131041" cy="177300"/>
            <a:chOff x="-1097450" y="661075"/>
            <a:chExt cx="131041" cy="177300"/>
          </a:xfrm>
        </p:grpSpPr>
        <p:cxnSp>
          <p:nvCxnSpPr>
            <p:cNvPr id="2004" name="Google Shape;2004;p164"/>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005" name="Google Shape;2005;p164"/>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5" name="Shape 95"/>
        <p:cNvGrpSpPr/>
        <p:nvPr/>
      </p:nvGrpSpPr>
      <p:grpSpPr>
        <a:xfrm>
          <a:off x="0" y="0"/>
          <a:ext cx="0" cy="0"/>
          <a:chOff x="0" y="0"/>
          <a:chExt cx="0" cy="0"/>
        </a:xfrm>
      </p:grpSpPr>
      <p:sp>
        <p:nvSpPr>
          <p:cNvPr id="96" name="Google Shape;96;p18"/>
          <p:cNvSpPr/>
          <p:nvPr/>
        </p:nvSpPr>
        <p:spPr>
          <a:xfrm>
            <a:off x="-648000" y="3747836"/>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p:nvPr/>
        </p:nvSpPr>
        <p:spPr>
          <a:xfrm>
            <a:off x="7952400" y="7873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18"/>
          <p:cNvGrpSpPr/>
          <p:nvPr/>
        </p:nvGrpSpPr>
        <p:grpSpPr>
          <a:xfrm>
            <a:off x="391625" y="390900"/>
            <a:ext cx="8360700" cy="4361700"/>
            <a:chOff x="391625" y="390900"/>
            <a:chExt cx="8360700" cy="4361700"/>
          </a:xfrm>
        </p:grpSpPr>
        <p:pic>
          <p:nvPicPr>
            <p:cNvPr id="99" name="Google Shape;99;p1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00" name="Google Shape;100;p1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8"/>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2" name="Google Shape;102;p1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09" name="Shape 2009"/>
        <p:cNvGrpSpPr/>
        <p:nvPr/>
      </p:nvGrpSpPr>
      <p:grpSpPr>
        <a:xfrm>
          <a:off x="0" y="0"/>
          <a:ext cx="0" cy="0"/>
          <a:chOff x="0" y="0"/>
          <a:chExt cx="0" cy="0"/>
        </a:xfrm>
      </p:grpSpPr>
      <p:sp>
        <p:nvSpPr>
          <p:cNvPr id="2010" name="Google Shape;2010;p166"/>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66"/>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66"/>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3" name="Google Shape;2013;p166"/>
          <p:cNvGrpSpPr/>
          <p:nvPr/>
        </p:nvGrpSpPr>
        <p:grpSpPr>
          <a:xfrm>
            <a:off x="391625" y="390900"/>
            <a:ext cx="8360700" cy="4361700"/>
            <a:chOff x="391625" y="390900"/>
            <a:chExt cx="8360700" cy="4361700"/>
          </a:xfrm>
        </p:grpSpPr>
        <p:pic>
          <p:nvPicPr>
            <p:cNvPr id="2014" name="Google Shape;2014;p16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015" name="Google Shape;2015;p16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6" name="Google Shape;2016;p166"/>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
        <p:nvSpPr>
          <p:cNvPr id="2017" name="Google Shape;2017;p166"/>
          <p:cNvSpPr txBox="1"/>
          <p:nvPr>
            <p:ph type="ctrTitle"/>
          </p:nvPr>
        </p:nvSpPr>
        <p:spPr>
          <a:xfrm>
            <a:off x="1266750" y="1028253"/>
            <a:ext cx="6610500" cy="18099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5200"/>
              <a:buNone/>
              <a:defRPr sz="5000">
                <a:latin typeface="Lexend ExtraBold"/>
                <a:ea typeface="Lexend ExtraBold"/>
                <a:cs typeface="Lexend ExtraBold"/>
                <a:sym typeface="Lexend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18" name="Google Shape;2018;p166"/>
          <p:cNvSpPr txBox="1"/>
          <p:nvPr>
            <p:ph idx="1" type="subTitle"/>
          </p:nvPr>
        </p:nvSpPr>
        <p:spPr>
          <a:xfrm>
            <a:off x="2400000" y="2859268"/>
            <a:ext cx="4344000" cy="475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19" name="Shape 2019"/>
        <p:cNvGrpSpPr/>
        <p:nvPr/>
      </p:nvGrpSpPr>
      <p:grpSpPr>
        <a:xfrm>
          <a:off x="0" y="0"/>
          <a:ext cx="0" cy="0"/>
          <a:chOff x="0" y="0"/>
          <a:chExt cx="0" cy="0"/>
        </a:xfrm>
      </p:grpSpPr>
      <p:sp>
        <p:nvSpPr>
          <p:cNvPr id="2020" name="Google Shape;2020;p167"/>
          <p:cNvSpPr/>
          <p:nvPr/>
        </p:nvSpPr>
        <p:spPr>
          <a:xfrm>
            <a:off x="-823500" y="32844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67"/>
          <p:cNvSpPr/>
          <p:nvPr/>
        </p:nvSpPr>
        <p:spPr>
          <a:xfrm>
            <a:off x="5300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2" name="Google Shape;2022;p167"/>
          <p:cNvGrpSpPr/>
          <p:nvPr/>
        </p:nvGrpSpPr>
        <p:grpSpPr>
          <a:xfrm>
            <a:off x="391625" y="390900"/>
            <a:ext cx="8360700" cy="4361700"/>
            <a:chOff x="391625" y="390900"/>
            <a:chExt cx="8360700" cy="4361700"/>
          </a:xfrm>
        </p:grpSpPr>
        <p:pic>
          <p:nvPicPr>
            <p:cNvPr id="2023" name="Google Shape;2023;p16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024" name="Google Shape;2024;p16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5" name="Google Shape;2025;p167"/>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2026" name="Google Shape;2026;p167"/>
          <p:cNvSpPr txBox="1"/>
          <p:nvPr>
            <p:ph type="title"/>
          </p:nvPr>
        </p:nvSpPr>
        <p:spPr>
          <a:xfrm>
            <a:off x="1219500" y="2305263"/>
            <a:ext cx="37392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27" name="Google Shape;2027;p167"/>
          <p:cNvSpPr txBox="1"/>
          <p:nvPr>
            <p:ph hasCustomPrompt="1" idx="2" type="title"/>
          </p:nvPr>
        </p:nvSpPr>
        <p:spPr>
          <a:xfrm>
            <a:off x="2416350" y="1135563"/>
            <a:ext cx="1345500" cy="777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28" name="Google Shape;2028;p167"/>
          <p:cNvSpPr txBox="1"/>
          <p:nvPr>
            <p:ph idx="1" type="subTitle"/>
          </p:nvPr>
        </p:nvSpPr>
        <p:spPr>
          <a:xfrm>
            <a:off x="1548600" y="3658738"/>
            <a:ext cx="3081000" cy="53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29" name="Shape 2029"/>
        <p:cNvGrpSpPr/>
        <p:nvPr/>
      </p:nvGrpSpPr>
      <p:grpSpPr>
        <a:xfrm>
          <a:off x="0" y="0"/>
          <a:ext cx="0" cy="0"/>
          <a:chOff x="0" y="0"/>
          <a:chExt cx="0" cy="0"/>
        </a:xfrm>
      </p:grpSpPr>
      <p:sp>
        <p:nvSpPr>
          <p:cNvPr id="2030" name="Google Shape;2030;p168"/>
          <p:cNvSpPr/>
          <p:nvPr/>
        </p:nvSpPr>
        <p:spPr>
          <a:xfrm rot="5400000">
            <a:off x="513000" y="-5946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68"/>
          <p:cNvSpPr/>
          <p:nvPr/>
        </p:nvSpPr>
        <p:spPr>
          <a:xfrm>
            <a:off x="6201300"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2" name="Google Shape;2032;p168"/>
          <p:cNvGrpSpPr/>
          <p:nvPr/>
        </p:nvGrpSpPr>
        <p:grpSpPr>
          <a:xfrm>
            <a:off x="391625" y="390900"/>
            <a:ext cx="8360700" cy="4361700"/>
            <a:chOff x="391625" y="390900"/>
            <a:chExt cx="8360700" cy="4361700"/>
          </a:xfrm>
        </p:grpSpPr>
        <p:pic>
          <p:nvPicPr>
            <p:cNvPr id="2033" name="Google Shape;2033;p16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034" name="Google Shape;2034;p16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5" name="Google Shape;2035;p16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68"/>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37" name="Google Shape;2037;p168"/>
          <p:cNvSpPr txBox="1"/>
          <p:nvPr>
            <p:ph idx="1" type="subTitle"/>
          </p:nvPr>
        </p:nvSpPr>
        <p:spPr>
          <a:xfrm>
            <a:off x="720000" y="1170125"/>
            <a:ext cx="7704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2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8" name="Shape 2038"/>
        <p:cNvGrpSpPr/>
        <p:nvPr/>
      </p:nvGrpSpPr>
      <p:grpSpPr>
        <a:xfrm>
          <a:off x="0" y="0"/>
          <a:ext cx="0" cy="0"/>
          <a:chOff x="0" y="0"/>
          <a:chExt cx="0" cy="0"/>
        </a:xfrm>
      </p:grpSpPr>
      <p:sp>
        <p:nvSpPr>
          <p:cNvPr id="2039" name="Google Shape;2039;p169"/>
          <p:cNvSpPr/>
          <p:nvPr/>
        </p:nvSpPr>
        <p:spPr>
          <a:xfrm>
            <a:off x="791997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69"/>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69"/>
          <p:cNvSpPr/>
          <p:nvPr/>
        </p:nvSpPr>
        <p:spPr>
          <a:xfrm>
            <a:off x="-74702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2" name="Google Shape;2042;p169"/>
          <p:cNvGrpSpPr/>
          <p:nvPr/>
        </p:nvGrpSpPr>
        <p:grpSpPr>
          <a:xfrm>
            <a:off x="391625" y="390900"/>
            <a:ext cx="8360700" cy="4361700"/>
            <a:chOff x="391625" y="390900"/>
            <a:chExt cx="8360700" cy="4361700"/>
          </a:xfrm>
        </p:grpSpPr>
        <p:pic>
          <p:nvPicPr>
            <p:cNvPr id="2043" name="Google Shape;2043;p16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044" name="Google Shape;2044;p16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5" name="Google Shape;2045;p169"/>
          <p:cNvSpPr txBox="1"/>
          <p:nvPr>
            <p:ph idx="1" type="subTitle"/>
          </p:nvPr>
        </p:nvSpPr>
        <p:spPr>
          <a:xfrm>
            <a:off x="167645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2046" name="Google Shape;2046;p169"/>
          <p:cNvSpPr txBox="1"/>
          <p:nvPr>
            <p:ph idx="2" type="subTitle"/>
          </p:nvPr>
        </p:nvSpPr>
        <p:spPr>
          <a:xfrm>
            <a:off x="491380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2047" name="Google Shape;2047;p169"/>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69"/>
          <p:cNvSpPr txBox="1"/>
          <p:nvPr>
            <p:ph type="title"/>
          </p:nvPr>
        </p:nvSpPr>
        <p:spPr>
          <a:xfrm>
            <a:off x="720000" y="598813"/>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49" name="Google Shape;2049;p169"/>
          <p:cNvSpPr txBox="1"/>
          <p:nvPr>
            <p:ph idx="3" type="subTitle"/>
          </p:nvPr>
        </p:nvSpPr>
        <p:spPr>
          <a:xfrm>
            <a:off x="4913498" y="3477600"/>
            <a:ext cx="25542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50" name="Google Shape;2050;p169"/>
          <p:cNvSpPr txBox="1"/>
          <p:nvPr>
            <p:ph idx="4" type="subTitle"/>
          </p:nvPr>
        </p:nvSpPr>
        <p:spPr>
          <a:xfrm>
            <a:off x="1676450" y="3477600"/>
            <a:ext cx="25536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51" name="Shape 2051"/>
        <p:cNvGrpSpPr/>
        <p:nvPr/>
      </p:nvGrpSpPr>
      <p:grpSpPr>
        <a:xfrm>
          <a:off x="0" y="0"/>
          <a:ext cx="0" cy="0"/>
          <a:chOff x="0" y="0"/>
          <a:chExt cx="0" cy="0"/>
        </a:xfrm>
      </p:grpSpPr>
      <p:sp>
        <p:nvSpPr>
          <p:cNvPr id="2052" name="Google Shape;2052;p170"/>
          <p:cNvSpPr/>
          <p:nvPr/>
        </p:nvSpPr>
        <p:spPr>
          <a:xfrm>
            <a:off x="-648000" y="3747836"/>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70"/>
          <p:cNvSpPr/>
          <p:nvPr/>
        </p:nvSpPr>
        <p:spPr>
          <a:xfrm>
            <a:off x="7952400" y="7873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4" name="Google Shape;2054;p170"/>
          <p:cNvGrpSpPr/>
          <p:nvPr/>
        </p:nvGrpSpPr>
        <p:grpSpPr>
          <a:xfrm>
            <a:off x="391625" y="390900"/>
            <a:ext cx="8360700" cy="4361700"/>
            <a:chOff x="391625" y="390900"/>
            <a:chExt cx="8360700" cy="4361700"/>
          </a:xfrm>
        </p:grpSpPr>
        <p:pic>
          <p:nvPicPr>
            <p:cNvPr id="2055" name="Google Shape;2055;p17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056" name="Google Shape;2056;p17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7" name="Google Shape;2057;p170"/>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8" name="Google Shape;2058;p17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059" name="Shape 2059"/>
        <p:cNvGrpSpPr/>
        <p:nvPr/>
      </p:nvGrpSpPr>
      <p:grpSpPr>
        <a:xfrm>
          <a:off x="0" y="0"/>
          <a:ext cx="0" cy="0"/>
          <a:chOff x="0" y="0"/>
          <a:chExt cx="0" cy="0"/>
        </a:xfrm>
      </p:grpSpPr>
      <p:sp>
        <p:nvSpPr>
          <p:cNvPr id="2060" name="Google Shape;2060;p171"/>
          <p:cNvSpPr/>
          <p:nvPr/>
        </p:nvSpPr>
        <p:spPr>
          <a:xfrm>
            <a:off x="3384809" y="-5772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71"/>
          <p:cNvSpPr/>
          <p:nvPr/>
        </p:nvSpPr>
        <p:spPr>
          <a:xfrm>
            <a:off x="5755700" y="3910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71"/>
          <p:cNvSpPr/>
          <p:nvPr/>
        </p:nvSpPr>
        <p:spPr>
          <a:xfrm>
            <a:off x="-648000" y="37229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71"/>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4" name="Google Shape;2064;p171"/>
          <p:cNvGrpSpPr/>
          <p:nvPr/>
        </p:nvGrpSpPr>
        <p:grpSpPr>
          <a:xfrm>
            <a:off x="391625" y="390900"/>
            <a:ext cx="8360700" cy="4361700"/>
            <a:chOff x="391625" y="390900"/>
            <a:chExt cx="8360700" cy="4361700"/>
          </a:xfrm>
        </p:grpSpPr>
        <p:pic>
          <p:nvPicPr>
            <p:cNvPr id="2065" name="Google Shape;2065;p17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066" name="Google Shape;2066;p17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7" name="Google Shape;2067;p171"/>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71"/>
          <p:cNvSpPr txBox="1"/>
          <p:nvPr>
            <p:ph type="title"/>
          </p:nvPr>
        </p:nvSpPr>
        <p:spPr>
          <a:xfrm>
            <a:off x="796200" y="1186375"/>
            <a:ext cx="4086900" cy="16431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69" name="Google Shape;2069;p171"/>
          <p:cNvSpPr txBox="1"/>
          <p:nvPr>
            <p:ph idx="1" type="subTitle"/>
          </p:nvPr>
        </p:nvSpPr>
        <p:spPr>
          <a:xfrm>
            <a:off x="796200" y="2922575"/>
            <a:ext cx="4086900" cy="94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070" name="Shape 2070"/>
        <p:cNvGrpSpPr/>
        <p:nvPr/>
      </p:nvGrpSpPr>
      <p:grpSpPr>
        <a:xfrm>
          <a:off x="0" y="0"/>
          <a:ext cx="0" cy="0"/>
          <a:chOff x="0" y="0"/>
          <a:chExt cx="0" cy="0"/>
        </a:xfrm>
      </p:grpSpPr>
      <p:sp>
        <p:nvSpPr>
          <p:cNvPr id="2071" name="Google Shape;2071;p172"/>
          <p:cNvSpPr/>
          <p:nvPr/>
        </p:nvSpPr>
        <p:spPr>
          <a:xfrm>
            <a:off x="8071675" y="753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72"/>
          <p:cNvSpPr/>
          <p:nvPr/>
        </p:nvSpPr>
        <p:spPr>
          <a:xfrm>
            <a:off x="79524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72"/>
          <p:cNvSpPr/>
          <p:nvPr/>
        </p:nvSpPr>
        <p:spPr>
          <a:xfrm>
            <a:off x="-648000" y="3528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72"/>
          <p:cNvSpPr/>
          <p:nvPr/>
        </p:nvSpPr>
        <p:spPr>
          <a:xfrm>
            <a:off x="-6480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5" name="Google Shape;2075;p172"/>
          <p:cNvGrpSpPr/>
          <p:nvPr/>
        </p:nvGrpSpPr>
        <p:grpSpPr>
          <a:xfrm>
            <a:off x="391625" y="390900"/>
            <a:ext cx="8360700" cy="4361700"/>
            <a:chOff x="391625" y="390900"/>
            <a:chExt cx="8360700" cy="4361700"/>
          </a:xfrm>
        </p:grpSpPr>
        <p:pic>
          <p:nvPicPr>
            <p:cNvPr id="2076" name="Google Shape;2076;p17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077" name="Google Shape;2077;p17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8" name="Google Shape;2078;p172"/>
          <p:cNvSpPr txBox="1"/>
          <p:nvPr>
            <p:ph type="title"/>
          </p:nvPr>
        </p:nvSpPr>
        <p:spPr>
          <a:xfrm>
            <a:off x="719900" y="1617225"/>
            <a:ext cx="7704000" cy="21588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9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2079" name="Google Shape;2079;p172"/>
          <p:cNvGrpSpPr/>
          <p:nvPr/>
        </p:nvGrpSpPr>
        <p:grpSpPr>
          <a:xfrm>
            <a:off x="2000250" y="-3680305"/>
            <a:ext cx="5143501" cy="5025461"/>
            <a:chOff x="2000250" y="-3680305"/>
            <a:chExt cx="5143501" cy="5025461"/>
          </a:xfrm>
        </p:grpSpPr>
        <p:pic>
          <p:nvPicPr>
            <p:cNvPr id="2080" name="Google Shape;2080;p172"/>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2081" name="Google Shape;2081;p172"/>
            <p:cNvGrpSpPr/>
            <p:nvPr/>
          </p:nvGrpSpPr>
          <p:grpSpPr>
            <a:xfrm rot="10800000">
              <a:off x="4506480" y="423325"/>
              <a:ext cx="131041" cy="177300"/>
              <a:chOff x="-1097450" y="661075"/>
              <a:chExt cx="131041" cy="177300"/>
            </a:xfrm>
          </p:grpSpPr>
          <p:cxnSp>
            <p:nvCxnSpPr>
              <p:cNvPr id="2082" name="Google Shape;2082;p17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083" name="Google Shape;2083;p17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2084" name="Google Shape;2084;p172"/>
          <p:cNvSpPr/>
          <p:nvPr/>
        </p:nvSpPr>
        <p:spPr>
          <a:xfrm flipH="1" rot="10800000">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85" name="Shape 2085"/>
        <p:cNvGrpSpPr/>
        <p:nvPr/>
      </p:nvGrpSpPr>
      <p:grpSpPr>
        <a:xfrm>
          <a:off x="0" y="0"/>
          <a:ext cx="0" cy="0"/>
          <a:chOff x="0" y="0"/>
          <a:chExt cx="0" cy="0"/>
        </a:xfrm>
      </p:grpSpPr>
      <p:sp>
        <p:nvSpPr>
          <p:cNvPr id="2086" name="Google Shape;2086;p173"/>
          <p:cNvSpPr/>
          <p:nvPr/>
        </p:nvSpPr>
        <p:spPr>
          <a:xfrm>
            <a:off x="17905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73"/>
          <p:cNvSpPr/>
          <p:nvPr/>
        </p:nvSpPr>
        <p:spPr>
          <a:xfrm>
            <a:off x="5813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8" name="Google Shape;2088;p173"/>
          <p:cNvGrpSpPr/>
          <p:nvPr/>
        </p:nvGrpSpPr>
        <p:grpSpPr>
          <a:xfrm>
            <a:off x="391625" y="390900"/>
            <a:ext cx="8360700" cy="4361700"/>
            <a:chOff x="391625" y="390900"/>
            <a:chExt cx="8360700" cy="4361700"/>
          </a:xfrm>
        </p:grpSpPr>
        <p:pic>
          <p:nvPicPr>
            <p:cNvPr id="2089" name="Google Shape;2089;p17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090" name="Google Shape;2090;p17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1" name="Google Shape;2091;p173"/>
          <p:cNvSpPr/>
          <p:nvPr/>
        </p:nvSpPr>
        <p:spPr>
          <a:xfrm rot="10800000">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2092" name="Google Shape;2092;p173"/>
          <p:cNvSpPr txBox="1"/>
          <p:nvPr>
            <p:ph idx="1" type="subTitle"/>
          </p:nvPr>
        </p:nvSpPr>
        <p:spPr>
          <a:xfrm>
            <a:off x="3765575" y="2407675"/>
            <a:ext cx="4449300" cy="132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900"/>
              <a:buNone/>
              <a:defRPr sz="1600"/>
            </a:lvl1pPr>
            <a:lvl2pPr lvl="1" rtl="0" algn="ctr">
              <a:lnSpc>
                <a:spcPct val="100000"/>
              </a:lnSpc>
              <a:spcBef>
                <a:spcPts val="1600"/>
              </a:spcBef>
              <a:spcAft>
                <a:spcPts val="0"/>
              </a:spcAft>
              <a:buSzPts val="1900"/>
              <a:buNone/>
              <a:defRPr sz="1900"/>
            </a:lvl2pPr>
            <a:lvl3pPr lvl="2" rtl="0" algn="ctr">
              <a:lnSpc>
                <a:spcPct val="100000"/>
              </a:lnSpc>
              <a:spcBef>
                <a:spcPts val="1600"/>
              </a:spcBef>
              <a:spcAft>
                <a:spcPts val="0"/>
              </a:spcAft>
              <a:buSzPts val="1900"/>
              <a:buNone/>
              <a:defRPr sz="1900"/>
            </a:lvl3pPr>
            <a:lvl4pPr lvl="3" rtl="0" algn="ctr">
              <a:lnSpc>
                <a:spcPct val="100000"/>
              </a:lnSpc>
              <a:spcBef>
                <a:spcPts val="1600"/>
              </a:spcBef>
              <a:spcAft>
                <a:spcPts val="0"/>
              </a:spcAft>
              <a:buSzPts val="1900"/>
              <a:buNone/>
              <a:defRPr sz="1900"/>
            </a:lvl4pPr>
            <a:lvl5pPr lvl="4" rtl="0" algn="ctr">
              <a:lnSpc>
                <a:spcPct val="100000"/>
              </a:lnSpc>
              <a:spcBef>
                <a:spcPts val="1600"/>
              </a:spcBef>
              <a:spcAft>
                <a:spcPts val="0"/>
              </a:spcAft>
              <a:buSzPts val="1900"/>
              <a:buNone/>
              <a:defRPr sz="1900"/>
            </a:lvl5pPr>
            <a:lvl6pPr lvl="5" rtl="0" algn="ctr">
              <a:lnSpc>
                <a:spcPct val="100000"/>
              </a:lnSpc>
              <a:spcBef>
                <a:spcPts val="1600"/>
              </a:spcBef>
              <a:spcAft>
                <a:spcPts val="0"/>
              </a:spcAft>
              <a:buSzPts val="1900"/>
              <a:buNone/>
              <a:defRPr sz="1900"/>
            </a:lvl6pPr>
            <a:lvl7pPr lvl="6" rtl="0" algn="ctr">
              <a:lnSpc>
                <a:spcPct val="100000"/>
              </a:lnSpc>
              <a:spcBef>
                <a:spcPts val="1600"/>
              </a:spcBef>
              <a:spcAft>
                <a:spcPts val="0"/>
              </a:spcAft>
              <a:buSzPts val="1900"/>
              <a:buNone/>
              <a:defRPr sz="1900"/>
            </a:lvl7pPr>
            <a:lvl8pPr lvl="7" rtl="0" algn="ctr">
              <a:lnSpc>
                <a:spcPct val="100000"/>
              </a:lnSpc>
              <a:spcBef>
                <a:spcPts val="1600"/>
              </a:spcBef>
              <a:spcAft>
                <a:spcPts val="0"/>
              </a:spcAft>
              <a:buSzPts val="1900"/>
              <a:buNone/>
              <a:defRPr sz="1900"/>
            </a:lvl8pPr>
            <a:lvl9pPr lvl="8" rtl="0" algn="ctr">
              <a:lnSpc>
                <a:spcPct val="100000"/>
              </a:lnSpc>
              <a:spcBef>
                <a:spcPts val="1600"/>
              </a:spcBef>
              <a:spcAft>
                <a:spcPts val="1600"/>
              </a:spcAft>
              <a:buSzPts val="1900"/>
              <a:buNone/>
              <a:defRPr sz="1900"/>
            </a:lvl9pPr>
          </a:lstStyle>
          <a:p/>
        </p:txBody>
      </p:sp>
      <p:sp>
        <p:nvSpPr>
          <p:cNvPr id="2093" name="Google Shape;2093;p173"/>
          <p:cNvSpPr txBox="1"/>
          <p:nvPr>
            <p:ph type="title"/>
          </p:nvPr>
        </p:nvSpPr>
        <p:spPr>
          <a:xfrm>
            <a:off x="3765599" y="1645100"/>
            <a:ext cx="44493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900"/>
              <a:buNone/>
              <a:defRPr sz="39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94" name="Shape 2094"/>
        <p:cNvGrpSpPr/>
        <p:nvPr/>
      </p:nvGrpSpPr>
      <p:grpSpPr>
        <a:xfrm>
          <a:off x="0" y="0"/>
          <a:ext cx="0" cy="0"/>
          <a:chOff x="0" y="0"/>
          <a:chExt cx="0" cy="0"/>
        </a:xfrm>
      </p:grpSpPr>
      <p:sp>
        <p:nvSpPr>
          <p:cNvPr id="2095" name="Google Shape;2095;p174"/>
          <p:cNvSpPr txBox="1"/>
          <p:nvPr>
            <p:ph type="title"/>
          </p:nvPr>
        </p:nvSpPr>
        <p:spPr>
          <a:xfrm>
            <a:off x="1602450" y="602513"/>
            <a:ext cx="5934300" cy="119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2096" name="Google Shape;2096;p174"/>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2097" name="Google Shape;2097;p174"/>
          <p:cNvGrpSpPr/>
          <p:nvPr/>
        </p:nvGrpSpPr>
        <p:grpSpPr>
          <a:xfrm>
            <a:off x="-2281500" y="761725"/>
            <a:ext cx="13771524" cy="3620050"/>
            <a:chOff x="-2281500" y="761725"/>
            <a:chExt cx="13771524" cy="3620050"/>
          </a:xfrm>
        </p:grpSpPr>
        <p:pic>
          <p:nvPicPr>
            <p:cNvPr id="2098" name="Google Shape;2098;p174"/>
            <p:cNvPicPr preferRelativeResize="0"/>
            <p:nvPr/>
          </p:nvPicPr>
          <p:blipFill>
            <a:blip r:embed="rId2">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2099" name="Google Shape;2099;p174"/>
            <p:cNvPicPr preferRelativeResize="0"/>
            <p:nvPr/>
          </p:nvPicPr>
          <p:blipFill>
            <a:blip r:embed="rId2">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2100" name="Google Shape;2100;p174"/>
            <p:cNvGrpSpPr/>
            <p:nvPr/>
          </p:nvGrpSpPr>
          <p:grpSpPr>
            <a:xfrm rot="-5400000">
              <a:off x="8568905" y="2483100"/>
              <a:ext cx="131041" cy="177300"/>
              <a:chOff x="-1097450" y="661075"/>
              <a:chExt cx="131041" cy="177300"/>
            </a:xfrm>
          </p:grpSpPr>
          <p:cxnSp>
            <p:nvCxnSpPr>
              <p:cNvPr id="2101" name="Google Shape;2101;p174"/>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102" name="Google Shape;2102;p174"/>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103" name="Google Shape;2103;p174"/>
            <p:cNvGrpSpPr/>
            <p:nvPr/>
          </p:nvGrpSpPr>
          <p:grpSpPr>
            <a:xfrm rot="5400000">
              <a:off x="436608" y="2483113"/>
              <a:ext cx="131041" cy="177300"/>
              <a:chOff x="-1097450" y="661075"/>
              <a:chExt cx="131041" cy="177300"/>
            </a:xfrm>
          </p:grpSpPr>
          <p:cxnSp>
            <p:nvCxnSpPr>
              <p:cNvPr id="2104" name="Google Shape;2104;p174"/>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105" name="Google Shape;2105;p174"/>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2106" name="Google Shape;2106;p174"/>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07" name="Shape 2107"/>
        <p:cNvGrpSpPr/>
        <p:nvPr/>
      </p:nvGrpSpPr>
      <p:grpSpPr>
        <a:xfrm>
          <a:off x="0" y="0"/>
          <a:ext cx="0" cy="0"/>
          <a:chOff x="0" y="0"/>
          <a:chExt cx="0" cy="0"/>
        </a:xfrm>
      </p:grpSpPr>
      <p:sp>
        <p:nvSpPr>
          <p:cNvPr id="2108" name="Google Shape;2108;p175"/>
          <p:cNvSpPr/>
          <p:nvPr/>
        </p:nvSpPr>
        <p:spPr>
          <a:xfrm>
            <a:off x="1063125" y="-56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75"/>
          <p:cNvSpPr/>
          <p:nvPr/>
        </p:nvSpPr>
        <p:spPr>
          <a:xfrm>
            <a:off x="7952400" y="11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75"/>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1" name="Google Shape;2111;p175"/>
          <p:cNvGrpSpPr/>
          <p:nvPr/>
        </p:nvGrpSpPr>
        <p:grpSpPr>
          <a:xfrm>
            <a:off x="391625" y="390900"/>
            <a:ext cx="8360700" cy="4361700"/>
            <a:chOff x="391625" y="390900"/>
            <a:chExt cx="8360700" cy="4361700"/>
          </a:xfrm>
        </p:grpSpPr>
        <p:pic>
          <p:nvPicPr>
            <p:cNvPr id="2112" name="Google Shape;2112;p17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113" name="Google Shape;2113;p17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4" name="Google Shape;2114;p175"/>
          <p:cNvSpPr txBox="1"/>
          <p:nvPr>
            <p:ph hasCustomPrompt="1" type="title"/>
          </p:nvPr>
        </p:nvSpPr>
        <p:spPr>
          <a:xfrm>
            <a:off x="1284000" y="885450"/>
            <a:ext cx="6576000" cy="18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600"/>
              <a:buNone/>
              <a:defRPr sz="113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115" name="Google Shape;2115;p175"/>
          <p:cNvSpPr txBox="1"/>
          <p:nvPr>
            <p:ph idx="1" type="subTitle"/>
          </p:nvPr>
        </p:nvSpPr>
        <p:spPr>
          <a:xfrm>
            <a:off x="1284000" y="2773300"/>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2116" name="Google Shape;2116;p175"/>
          <p:cNvSpPr/>
          <p:nvPr/>
        </p:nvSpPr>
        <p:spPr>
          <a:xfrm rot="-5400000">
            <a:off x="5598185"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2117" name="Google Shape;2117;p175"/>
          <p:cNvGrpSpPr/>
          <p:nvPr/>
        </p:nvGrpSpPr>
        <p:grpSpPr>
          <a:xfrm>
            <a:off x="2000250" y="-3680305"/>
            <a:ext cx="5210081" cy="12482706"/>
            <a:chOff x="2000250" y="-3680305"/>
            <a:chExt cx="5210081" cy="12482706"/>
          </a:xfrm>
        </p:grpSpPr>
        <p:pic>
          <p:nvPicPr>
            <p:cNvPr id="2118" name="Google Shape;2118;p175"/>
            <p:cNvPicPr preferRelativeResize="0"/>
            <p:nvPr/>
          </p:nvPicPr>
          <p:blipFill>
            <a:blip r:embed="rId3">
              <a:alphaModFix/>
            </a:blip>
            <a:stretch>
              <a:fillRect/>
            </a:stretch>
          </p:blipFill>
          <p:spPr>
            <a:xfrm rot="10800000">
              <a:off x="2184870" y="3658900"/>
              <a:ext cx="5025461" cy="5143501"/>
            </a:xfrm>
            <a:prstGeom prst="rect">
              <a:avLst/>
            </a:prstGeom>
            <a:noFill/>
            <a:ln>
              <a:noFill/>
            </a:ln>
            <a:effectLst>
              <a:outerShdw blurRad="671513" rotWithShape="0" algn="bl">
                <a:schemeClr val="lt1">
                  <a:alpha val="74000"/>
                </a:schemeClr>
              </a:outerShdw>
            </a:effectLst>
          </p:spPr>
        </p:pic>
        <p:grpSp>
          <p:nvGrpSpPr>
            <p:cNvPr id="2119" name="Google Shape;2119;p175"/>
            <p:cNvGrpSpPr/>
            <p:nvPr/>
          </p:nvGrpSpPr>
          <p:grpSpPr>
            <a:xfrm>
              <a:off x="4506480" y="4420350"/>
              <a:ext cx="131041" cy="177300"/>
              <a:chOff x="-1097450" y="661075"/>
              <a:chExt cx="131041" cy="177300"/>
            </a:xfrm>
          </p:grpSpPr>
          <p:cxnSp>
            <p:nvCxnSpPr>
              <p:cNvPr id="2120" name="Google Shape;2120;p175"/>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121" name="Google Shape;2121;p175"/>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pic>
          <p:nvPicPr>
            <p:cNvPr id="2122" name="Google Shape;2122;p175"/>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2123" name="Google Shape;2123;p175"/>
            <p:cNvGrpSpPr/>
            <p:nvPr/>
          </p:nvGrpSpPr>
          <p:grpSpPr>
            <a:xfrm rot="10800000">
              <a:off x="4506480" y="423325"/>
              <a:ext cx="131041" cy="177300"/>
              <a:chOff x="-1097450" y="661075"/>
              <a:chExt cx="131041" cy="177300"/>
            </a:xfrm>
          </p:grpSpPr>
          <p:cxnSp>
            <p:nvCxnSpPr>
              <p:cNvPr id="2124" name="Google Shape;2124;p175"/>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125" name="Google Shape;2125;p175"/>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2126" name="Google Shape;2126;p175"/>
          <p:cNvSpPr/>
          <p:nvPr/>
        </p:nvSpPr>
        <p:spPr>
          <a:xfrm flipH="1" rot="5400000">
            <a:off x="-566190"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3" name="Shape 103"/>
        <p:cNvGrpSpPr/>
        <p:nvPr/>
      </p:nvGrpSpPr>
      <p:grpSpPr>
        <a:xfrm>
          <a:off x="0" y="0"/>
          <a:ext cx="0" cy="0"/>
          <a:chOff x="0" y="0"/>
          <a:chExt cx="0" cy="0"/>
        </a:xfrm>
      </p:grpSpPr>
      <p:sp>
        <p:nvSpPr>
          <p:cNvPr id="104" name="Google Shape;104;p19"/>
          <p:cNvSpPr/>
          <p:nvPr/>
        </p:nvSpPr>
        <p:spPr>
          <a:xfrm>
            <a:off x="3384809" y="-5772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9"/>
          <p:cNvSpPr/>
          <p:nvPr/>
        </p:nvSpPr>
        <p:spPr>
          <a:xfrm>
            <a:off x="5755700" y="3910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9"/>
          <p:cNvSpPr/>
          <p:nvPr/>
        </p:nvSpPr>
        <p:spPr>
          <a:xfrm>
            <a:off x="-648000" y="37229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9"/>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 name="Google Shape;108;p19"/>
          <p:cNvGrpSpPr/>
          <p:nvPr/>
        </p:nvGrpSpPr>
        <p:grpSpPr>
          <a:xfrm>
            <a:off x="391625" y="390900"/>
            <a:ext cx="8360700" cy="4361700"/>
            <a:chOff x="391625" y="390900"/>
            <a:chExt cx="8360700" cy="4361700"/>
          </a:xfrm>
        </p:grpSpPr>
        <p:pic>
          <p:nvPicPr>
            <p:cNvPr id="109" name="Google Shape;109;p1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10" name="Google Shape;110;p1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19"/>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9"/>
          <p:cNvSpPr txBox="1"/>
          <p:nvPr>
            <p:ph type="title"/>
          </p:nvPr>
        </p:nvSpPr>
        <p:spPr>
          <a:xfrm>
            <a:off x="796200" y="1186375"/>
            <a:ext cx="4086900" cy="16431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3" name="Google Shape;113;p19"/>
          <p:cNvSpPr txBox="1"/>
          <p:nvPr>
            <p:ph idx="1" type="subTitle"/>
          </p:nvPr>
        </p:nvSpPr>
        <p:spPr>
          <a:xfrm>
            <a:off x="796200" y="2922575"/>
            <a:ext cx="4086900" cy="94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127" name="Shape 2127"/>
        <p:cNvGrpSpPr/>
        <p:nvPr/>
      </p:nvGrpSpPr>
      <p:grpSpPr>
        <a:xfrm>
          <a:off x="0" y="0"/>
          <a:ext cx="0" cy="0"/>
          <a:chOff x="0" y="0"/>
          <a:chExt cx="0" cy="0"/>
        </a:xfrm>
      </p:grpSpPr>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128" name="Shape 2128"/>
        <p:cNvGrpSpPr/>
        <p:nvPr/>
      </p:nvGrpSpPr>
      <p:grpSpPr>
        <a:xfrm>
          <a:off x="0" y="0"/>
          <a:ext cx="0" cy="0"/>
          <a:chOff x="0" y="0"/>
          <a:chExt cx="0" cy="0"/>
        </a:xfrm>
      </p:grpSpPr>
      <p:sp>
        <p:nvSpPr>
          <p:cNvPr id="2129" name="Google Shape;2129;p177"/>
          <p:cNvSpPr/>
          <p:nvPr/>
        </p:nvSpPr>
        <p:spPr>
          <a:xfrm>
            <a:off x="78474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77"/>
          <p:cNvSpPr/>
          <p:nvPr/>
        </p:nvSpPr>
        <p:spPr>
          <a:xfrm>
            <a:off x="-589525" y="-59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1" name="Google Shape;2131;p177"/>
          <p:cNvGrpSpPr/>
          <p:nvPr/>
        </p:nvGrpSpPr>
        <p:grpSpPr>
          <a:xfrm>
            <a:off x="391625" y="390900"/>
            <a:ext cx="8360700" cy="4361700"/>
            <a:chOff x="391625" y="390900"/>
            <a:chExt cx="8360700" cy="4361700"/>
          </a:xfrm>
        </p:grpSpPr>
        <p:pic>
          <p:nvPicPr>
            <p:cNvPr id="2132" name="Google Shape;2132;p17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133" name="Google Shape;2133;p17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4" name="Google Shape;2134;p17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77"/>
          <p:cNvSpPr txBox="1"/>
          <p:nvPr>
            <p:ph idx="1" type="subTitle"/>
          </p:nvPr>
        </p:nvSpPr>
        <p:spPr>
          <a:xfrm>
            <a:off x="2130073" y="1967019"/>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36" name="Google Shape;2136;p177"/>
          <p:cNvSpPr txBox="1"/>
          <p:nvPr>
            <p:ph idx="2" type="subTitle"/>
          </p:nvPr>
        </p:nvSpPr>
        <p:spPr>
          <a:xfrm>
            <a:off x="5984327" y="1967019"/>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37" name="Google Shape;2137;p177"/>
          <p:cNvSpPr txBox="1"/>
          <p:nvPr>
            <p:ph idx="3" type="subTitle"/>
          </p:nvPr>
        </p:nvSpPr>
        <p:spPr>
          <a:xfrm>
            <a:off x="2130073" y="3446525"/>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38" name="Google Shape;2138;p177"/>
          <p:cNvSpPr txBox="1"/>
          <p:nvPr>
            <p:ph idx="4" type="subTitle"/>
          </p:nvPr>
        </p:nvSpPr>
        <p:spPr>
          <a:xfrm>
            <a:off x="5984327" y="3446525"/>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39" name="Google Shape;2139;p177"/>
          <p:cNvSpPr txBox="1"/>
          <p:nvPr>
            <p:ph hasCustomPrompt="1" type="title"/>
          </p:nvPr>
        </p:nvSpPr>
        <p:spPr>
          <a:xfrm>
            <a:off x="1039575"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40" name="Google Shape;2140;p177"/>
          <p:cNvSpPr txBox="1"/>
          <p:nvPr>
            <p:ph hasCustomPrompt="1" idx="5" type="title"/>
          </p:nvPr>
        </p:nvSpPr>
        <p:spPr>
          <a:xfrm>
            <a:off x="1039575"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41" name="Google Shape;2141;p177"/>
          <p:cNvSpPr txBox="1"/>
          <p:nvPr>
            <p:ph hasCustomPrompt="1" idx="6" type="title"/>
          </p:nvPr>
        </p:nvSpPr>
        <p:spPr>
          <a:xfrm>
            <a:off x="4889750"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42" name="Google Shape;2142;p177"/>
          <p:cNvSpPr txBox="1"/>
          <p:nvPr>
            <p:ph hasCustomPrompt="1" idx="7" type="title"/>
          </p:nvPr>
        </p:nvSpPr>
        <p:spPr>
          <a:xfrm>
            <a:off x="4889750"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43" name="Google Shape;2143;p177"/>
          <p:cNvSpPr txBox="1"/>
          <p:nvPr>
            <p:ph idx="8"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144" name="Google Shape;2144;p177"/>
          <p:cNvSpPr txBox="1"/>
          <p:nvPr>
            <p:ph idx="9" type="subTitle"/>
          </p:nvPr>
        </p:nvSpPr>
        <p:spPr>
          <a:xfrm>
            <a:off x="2123200" y="1602825"/>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2145" name="Google Shape;2145;p177"/>
          <p:cNvSpPr txBox="1"/>
          <p:nvPr>
            <p:ph idx="13" type="subTitle"/>
          </p:nvPr>
        </p:nvSpPr>
        <p:spPr>
          <a:xfrm>
            <a:off x="5984325" y="1602825"/>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2146" name="Google Shape;2146;p177"/>
          <p:cNvSpPr txBox="1"/>
          <p:nvPr>
            <p:ph idx="14" type="subTitle"/>
          </p:nvPr>
        </p:nvSpPr>
        <p:spPr>
          <a:xfrm>
            <a:off x="2123200" y="3082324"/>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2147" name="Google Shape;2147;p177"/>
          <p:cNvSpPr txBox="1"/>
          <p:nvPr>
            <p:ph idx="15" type="subTitle"/>
          </p:nvPr>
        </p:nvSpPr>
        <p:spPr>
          <a:xfrm>
            <a:off x="5984325" y="3082324"/>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148" name="Shape 2148"/>
        <p:cNvGrpSpPr/>
        <p:nvPr/>
      </p:nvGrpSpPr>
      <p:grpSpPr>
        <a:xfrm>
          <a:off x="0" y="0"/>
          <a:ext cx="0" cy="0"/>
          <a:chOff x="0" y="0"/>
          <a:chExt cx="0" cy="0"/>
        </a:xfrm>
      </p:grpSpPr>
      <p:sp>
        <p:nvSpPr>
          <p:cNvPr id="2149" name="Google Shape;2149;p178"/>
          <p:cNvSpPr/>
          <p:nvPr/>
        </p:nvSpPr>
        <p:spPr>
          <a:xfrm>
            <a:off x="1417750" y="3941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78"/>
          <p:cNvSpPr/>
          <p:nvPr/>
        </p:nvSpPr>
        <p:spPr>
          <a:xfrm>
            <a:off x="-688500" y="25425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78"/>
          <p:cNvSpPr/>
          <p:nvPr/>
        </p:nvSpPr>
        <p:spPr>
          <a:xfrm>
            <a:off x="7965000" y="97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2" name="Google Shape;2152;p178"/>
          <p:cNvGrpSpPr/>
          <p:nvPr/>
        </p:nvGrpSpPr>
        <p:grpSpPr>
          <a:xfrm>
            <a:off x="391625" y="390900"/>
            <a:ext cx="8360700" cy="4361700"/>
            <a:chOff x="391625" y="390900"/>
            <a:chExt cx="8360700" cy="4361700"/>
          </a:xfrm>
        </p:grpSpPr>
        <p:pic>
          <p:nvPicPr>
            <p:cNvPr id="2153" name="Google Shape;2153;p17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154" name="Google Shape;2154;p17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5" name="Google Shape;2155;p17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78"/>
          <p:cNvSpPr txBox="1"/>
          <p:nvPr>
            <p:ph type="title"/>
          </p:nvPr>
        </p:nvSpPr>
        <p:spPr>
          <a:xfrm>
            <a:off x="2391900" y="3182813"/>
            <a:ext cx="43602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157" name="Google Shape;2157;p178"/>
          <p:cNvSpPr txBox="1"/>
          <p:nvPr>
            <p:ph idx="1" type="subTitle"/>
          </p:nvPr>
        </p:nvSpPr>
        <p:spPr>
          <a:xfrm>
            <a:off x="1329450" y="1443800"/>
            <a:ext cx="6485100" cy="1578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30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ONE_COLUMN_TEXT_1">
    <p:spTree>
      <p:nvGrpSpPr>
        <p:cNvPr id="2158" name="Shape 2158"/>
        <p:cNvGrpSpPr/>
        <p:nvPr/>
      </p:nvGrpSpPr>
      <p:grpSpPr>
        <a:xfrm>
          <a:off x="0" y="0"/>
          <a:ext cx="0" cy="0"/>
          <a:chOff x="0" y="0"/>
          <a:chExt cx="0" cy="0"/>
        </a:xfrm>
      </p:grpSpPr>
      <p:sp>
        <p:nvSpPr>
          <p:cNvPr id="2159" name="Google Shape;2159;p179"/>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79"/>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1" name="Google Shape;2161;p179"/>
          <p:cNvGrpSpPr/>
          <p:nvPr/>
        </p:nvGrpSpPr>
        <p:grpSpPr>
          <a:xfrm>
            <a:off x="391625" y="390900"/>
            <a:ext cx="8360700" cy="4361700"/>
            <a:chOff x="391625" y="390900"/>
            <a:chExt cx="8360700" cy="4361700"/>
          </a:xfrm>
        </p:grpSpPr>
        <p:pic>
          <p:nvPicPr>
            <p:cNvPr id="2162" name="Google Shape;2162;p17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163" name="Google Shape;2163;p17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4" name="Google Shape;2164;p179"/>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165" name="Google Shape;2165;p179"/>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166" name="Google Shape;2166;p179"/>
          <p:cNvSpPr txBox="1"/>
          <p:nvPr>
            <p:ph type="title"/>
          </p:nvPr>
        </p:nvSpPr>
        <p:spPr>
          <a:xfrm>
            <a:off x="1991650" y="1299450"/>
            <a:ext cx="5183700" cy="147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10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167" name="Google Shape;2167;p179"/>
          <p:cNvSpPr txBox="1"/>
          <p:nvPr>
            <p:ph idx="1" type="subTitle"/>
          </p:nvPr>
        </p:nvSpPr>
        <p:spPr>
          <a:xfrm>
            <a:off x="2009650" y="2883100"/>
            <a:ext cx="5147700" cy="64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168" name="Google Shape;2168;p179"/>
          <p:cNvGrpSpPr/>
          <p:nvPr/>
        </p:nvGrpSpPr>
        <p:grpSpPr>
          <a:xfrm>
            <a:off x="-2281500" y="761725"/>
            <a:ext cx="13771524" cy="3620050"/>
            <a:chOff x="-2281500" y="761725"/>
            <a:chExt cx="13771524" cy="3620050"/>
          </a:xfrm>
        </p:grpSpPr>
        <p:pic>
          <p:nvPicPr>
            <p:cNvPr id="2169" name="Google Shape;2169;p179"/>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2170" name="Google Shape;2170;p179"/>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2171" name="Google Shape;2171;p179"/>
            <p:cNvGrpSpPr/>
            <p:nvPr/>
          </p:nvGrpSpPr>
          <p:grpSpPr>
            <a:xfrm rot="-5400000">
              <a:off x="8568905" y="2483100"/>
              <a:ext cx="131041" cy="177300"/>
              <a:chOff x="-1097450" y="661075"/>
              <a:chExt cx="131041" cy="177300"/>
            </a:xfrm>
          </p:grpSpPr>
          <p:cxnSp>
            <p:nvCxnSpPr>
              <p:cNvPr id="2172" name="Google Shape;2172;p179"/>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173" name="Google Shape;2173;p179"/>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174" name="Google Shape;2174;p179"/>
            <p:cNvGrpSpPr/>
            <p:nvPr/>
          </p:nvGrpSpPr>
          <p:grpSpPr>
            <a:xfrm rot="5400000">
              <a:off x="436608" y="2483113"/>
              <a:ext cx="131041" cy="177300"/>
              <a:chOff x="-1097450" y="661075"/>
              <a:chExt cx="131041" cy="177300"/>
            </a:xfrm>
          </p:grpSpPr>
          <p:cxnSp>
            <p:nvCxnSpPr>
              <p:cNvPr id="2175" name="Google Shape;2175;p179"/>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176" name="Google Shape;2176;p179"/>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2177" name="Shape 2177"/>
        <p:cNvGrpSpPr/>
        <p:nvPr/>
      </p:nvGrpSpPr>
      <p:grpSpPr>
        <a:xfrm>
          <a:off x="0" y="0"/>
          <a:ext cx="0" cy="0"/>
          <a:chOff x="0" y="0"/>
          <a:chExt cx="0" cy="0"/>
        </a:xfrm>
      </p:grpSpPr>
      <p:sp>
        <p:nvSpPr>
          <p:cNvPr id="2178" name="Google Shape;2178;p180"/>
          <p:cNvSpPr/>
          <p:nvPr/>
        </p:nvSpPr>
        <p:spPr>
          <a:xfrm flipH="1">
            <a:off x="1403550"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80"/>
          <p:cNvSpPr/>
          <p:nvPr/>
        </p:nvSpPr>
        <p:spPr>
          <a:xfrm flipH="1">
            <a:off x="-567450"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80"/>
          <p:cNvSpPr/>
          <p:nvPr/>
        </p:nvSpPr>
        <p:spPr>
          <a:xfrm flipH="1">
            <a:off x="8075975" y="-594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1" name="Google Shape;2181;p180"/>
          <p:cNvGrpSpPr/>
          <p:nvPr/>
        </p:nvGrpSpPr>
        <p:grpSpPr>
          <a:xfrm>
            <a:off x="391625" y="390900"/>
            <a:ext cx="8360700" cy="4361700"/>
            <a:chOff x="391625" y="390900"/>
            <a:chExt cx="8360700" cy="4361700"/>
          </a:xfrm>
        </p:grpSpPr>
        <p:pic>
          <p:nvPicPr>
            <p:cNvPr id="2182" name="Google Shape;2182;p18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183" name="Google Shape;2183;p18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4" name="Google Shape;2184;p180"/>
          <p:cNvSpPr txBox="1"/>
          <p:nvPr>
            <p:ph type="title"/>
          </p:nvPr>
        </p:nvSpPr>
        <p:spPr>
          <a:xfrm>
            <a:off x="720000" y="604858"/>
            <a:ext cx="4474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185" name="Google Shape;2185;p180"/>
          <p:cNvSpPr txBox="1"/>
          <p:nvPr>
            <p:ph idx="1" type="body"/>
          </p:nvPr>
        </p:nvSpPr>
        <p:spPr>
          <a:xfrm>
            <a:off x="720000" y="1215750"/>
            <a:ext cx="6788700" cy="3297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2186" name="Google Shape;2186;p180"/>
          <p:cNvSpPr/>
          <p:nvPr/>
        </p:nvSpPr>
        <p:spPr>
          <a:xfrm>
            <a:off x="504750" y="511975"/>
            <a:ext cx="8131925" cy="4119525"/>
          </a:xfrm>
          <a:custGeom>
            <a:rect b="b" l="l" r="r" t="t"/>
            <a:pathLst>
              <a:path extrusionOk="0" h="164781" w="325277">
                <a:moveTo>
                  <a:pt x="195107" y="164781"/>
                </a:moveTo>
                <a:lnTo>
                  <a:pt x="0" y="164781"/>
                </a:lnTo>
                <a:lnTo>
                  <a:pt x="0" y="0"/>
                </a:lnTo>
                <a:lnTo>
                  <a:pt x="325178" y="0"/>
                </a:lnTo>
                <a:lnTo>
                  <a:pt x="325277" y="58003"/>
                </a:lnTo>
              </a:path>
            </a:pathLst>
          </a:custGeom>
          <a:noFill/>
          <a:ln cap="flat" cmpd="sng" w="9525">
            <a:solidFill>
              <a:schemeClr val="dk2"/>
            </a:solidFill>
            <a:prstDash val="solid"/>
            <a:round/>
            <a:headEnd len="med" w="med" type="none"/>
            <a:tailEnd len="med" w="med" type="none"/>
          </a:ln>
        </p:spPr>
      </p:sp>
      <p:pic>
        <p:nvPicPr>
          <p:cNvPr id="2187" name="Google Shape;2187;p180"/>
          <p:cNvPicPr preferRelativeResize="0"/>
          <p:nvPr/>
        </p:nvPicPr>
        <p:blipFill>
          <a:blip r:embed="rId3">
            <a:alphaModFix/>
          </a:blip>
          <a:stretch>
            <a:fillRect/>
          </a:stretch>
        </p:blipFill>
        <p:spPr>
          <a:xfrm>
            <a:off x="5194595" y="1627575"/>
            <a:ext cx="5025461" cy="5143501"/>
          </a:xfrm>
          <a:prstGeom prst="rect">
            <a:avLst/>
          </a:prstGeom>
          <a:noFill/>
          <a:ln>
            <a:noFill/>
          </a:ln>
          <a:effectLst>
            <a:outerShdw blurRad="671513" rotWithShape="0" algn="bl">
              <a:schemeClr val="lt1">
                <a:alpha val="74000"/>
              </a:schemeClr>
            </a:outerShdw>
          </a:effectLst>
        </p:spPr>
      </p:pic>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3">
    <p:spTree>
      <p:nvGrpSpPr>
        <p:cNvPr id="2188" name="Shape 2188"/>
        <p:cNvGrpSpPr/>
        <p:nvPr/>
      </p:nvGrpSpPr>
      <p:grpSpPr>
        <a:xfrm>
          <a:off x="0" y="0"/>
          <a:ext cx="0" cy="0"/>
          <a:chOff x="0" y="0"/>
          <a:chExt cx="0" cy="0"/>
        </a:xfrm>
      </p:grpSpPr>
      <p:sp>
        <p:nvSpPr>
          <p:cNvPr id="2189" name="Google Shape;2189;p181"/>
          <p:cNvSpPr/>
          <p:nvPr/>
        </p:nvSpPr>
        <p:spPr>
          <a:xfrm>
            <a:off x="79524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81"/>
          <p:cNvSpPr/>
          <p:nvPr/>
        </p:nvSpPr>
        <p:spPr>
          <a:xfrm rot="10800000">
            <a:off x="-648000" y="1295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81"/>
          <p:cNvSpPr/>
          <p:nvPr/>
        </p:nvSpPr>
        <p:spPr>
          <a:xfrm>
            <a:off x="30918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2" name="Google Shape;2192;p181"/>
          <p:cNvGrpSpPr/>
          <p:nvPr/>
        </p:nvGrpSpPr>
        <p:grpSpPr>
          <a:xfrm>
            <a:off x="391625" y="390900"/>
            <a:ext cx="8360700" cy="4361700"/>
            <a:chOff x="391625" y="390900"/>
            <a:chExt cx="8360700" cy="4361700"/>
          </a:xfrm>
        </p:grpSpPr>
        <p:pic>
          <p:nvPicPr>
            <p:cNvPr id="2193" name="Google Shape;2193;p18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194" name="Google Shape;2194;p18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5" name="Google Shape;2195;p181"/>
          <p:cNvSpPr txBox="1"/>
          <p:nvPr>
            <p:ph idx="1" type="body"/>
          </p:nvPr>
        </p:nvSpPr>
        <p:spPr>
          <a:xfrm>
            <a:off x="720000" y="2241800"/>
            <a:ext cx="4181700" cy="2136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2196" name="Google Shape;2196;p181"/>
          <p:cNvSpPr txBox="1"/>
          <p:nvPr>
            <p:ph type="title"/>
          </p:nvPr>
        </p:nvSpPr>
        <p:spPr>
          <a:xfrm>
            <a:off x="720000" y="601712"/>
            <a:ext cx="4181700" cy="1643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197" name="Google Shape;2197;p181"/>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_1_1">
    <p:spTree>
      <p:nvGrpSpPr>
        <p:cNvPr id="2198" name="Shape 2198"/>
        <p:cNvGrpSpPr/>
        <p:nvPr/>
      </p:nvGrpSpPr>
      <p:grpSpPr>
        <a:xfrm>
          <a:off x="0" y="0"/>
          <a:ext cx="0" cy="0"/>
          <a:chOff x="0" y="0"/>
          <a:chExt cx="0" cy="0"/>
        </a:xfrm>
      </p:grpSpPr>
      <p:sp>
        <p:nvSpPr>
          <p:cNvPr id="2199" name="Google Shape;2199;p182"/>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82"/>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82"/>
          <p:cNvSpPr/>
          <p:nvPr/>
        </p:nvSpPr>
        <p:spPr>
          <a:xfrm>
            <a:off x="2107250" y="-4026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2" name="Google Shape;2202;p182"/>
          <p:cNvGrpSpPr/>
          <p:nvPr/>
        </p:nvGrpSpPr>
        <p:grpSpPr>
          <a:xfrm>
            <a:off x="391625" y="390900"/>
            <a:ext cx="8360700" cy="4361700"/>
            <a:chOff x="391625" y="390900"/>
            <a:chExt cx="8360700" cy="4361700"/>
          </a:xfrm>
        </p:grpSpPr>
        <p:pic>
          <p:nvPicPr>
            <p:cNvPr id="2203" name="Google Shape;2203;p18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204" name="Google Shape;2204;p18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5" name="Google Shape;2205;p18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82"/>
          <p:cNvSpPr txBox="1"/>
          <p:nvPr>
            <p:ph type="title"/>
          </p:nvPr>
        </p:nvSpPr>
        <p:spPr>
          <a:xfrm>
            <a:off x="1024800" y="1395775"/>
            <a:ext cx="3146100" cy="1076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07" name="Google Shape;2207;p182"/>
          <p:cNvSpPr txBox="1"/>
          <p:nvPr>
            <p:ph idx="1" type="subTitle"/>
          </p:nvPr>
        </p:nvSpPr>
        <p:spPr>
          <a:xfrm>
            <a:off x="1024800" y="2576225"/>
            <a:ext cx="3146100" cy="117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
    <p:spTree>
      <p:nvGrpSpPr>
        <p:cNvPr id="2208" name="Shape 2208"/>
        <p:cNvGrpSpPr/>
        <p:nvPr/>
      </p:nvGrpSpPr>
      <p:grpSpPr>
        <a:xfrm>
          <a:off x="0" y="0"/>
          <a:ext cx="0" cy="0"/>
          <a:chOff x="0" y="0"/>
          <a:chExt cx="0" cy="0"/>
        </a:xfrm>
      </p:grpSpPr>
      <p:sp>
        <p:nvSpPr>
          <p:cNvPr id="2209" name="Google Shape;2209;p183"/>
          <p:cNvSpPr/>
          <p:nvPr/>
        </p:nvSpPr>
        <p:spPr>
          <a:xfrm>
            <a:off x="-589525" y="2339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83"/>
          <p:cNvSpPr/>
          <p:nvPr/>
        </p:nvSpPr>
        <p:spPr>
          <a:xfrm>
            <a:off x="3667025" y="-3929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83"/>
          <p:cNvSpPr/>
          <p:nvPr/>
        </p:nvSpPr>
        <p:spPr>
          <a:xfrm>
            <a:off x="7862825"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83"/>
          <p:cNvSpPr/>
          <p:nvPr/>
        </p:nvSpPr>
        <p:spPr>
          <a:xfrm>
            <a:off x="8110625"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3" name="Google Shape;2213;p183"/>
          <p:cNvGrpSpPr/>
          <p:nvPr/>
        </p:nvGrpSpPr>
        <p:grpSpPr>
          <a:xfrm>
            <a:off x="391625" y="390900"/>
            <a:ext cx="8360700" cy="4361700"/>
            <a:chOff x="391625" y="390900"/>
            <a:chExt cx="8360700" cy="4361700"/>
          </a:xfrm>
        </p:grpSpPr>
        <p:pic>
          <p:nvPicPr>
            <p:cNvPr id="2214" name="Google Shape;2214;p18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215" name="Google Shape;2215;p18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6" name="Google Shape;2216;p183"/>
          <p:cNvSpPr txBox="1"/>
          <p:nvPr>
            <p:ph type="title"/>
          </p:nvPr>
        </p:nvSpPr>
        <p:spPr>
          <a:xfrm>
            <a:off x="4692525" y="1647881"/>
            <a:ext cx="3198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17" name="Google Shape;2217;p183"/>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83"/>
          <p:cNvSpPr txBox="1"/>
          <p:nvPr>
            <p:ph idx="1" type="subTitle"/>
          </p:nvPr>
        </p:nvSpPr>
        <p:spPr>
          <a:xfrm>
            <a:off x="4692600" y="2349061"/>
            <a:ext cx="3198000" cy="1109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
    <p:spTree>
      <p:nvGrpSpPr>
        <p:cNvPr id="2219" name="Shape 2219"/>
        <p:cNvGrpSpPr/>
        <p:nvPr/>
      </p:nvGrpSpPr>
      <p:grpSpPr>
        <a:xfrm>
          <a:off x="0" y="0"/>
          <a:ext cx="0" cy="0"/>
          <a:chOff x="0" y="0"/>
          <a:chExt cx="0" cy="0"/>
        </a:xfrm>
      </p:grpSpPr>
      <p:sp>
        <p:nvSpPr>
          <p:cNvPr id="2220" name="Google Shape;2220;p184"/>
          <p:cNvSpPr/>
          <p:nvPr/>
        </p:nvSpPr>
        <p:spPr>
          <a:xfrm>
            <a:off x="4609125" y="-579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84"/>
          <p:cNvSpPr/>
          <p:nvPr/>
        </p:nvSpPr>
        <p:spPr>
          <a:xfrm>
            <a:off x="7952400" y="2635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84"/>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84"/>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4" name="Google Shape;2224;p184"/>
          <p:cNvGrpSpPr/>
          <p:nvPr/>
        </p:nvGrpSpPr>
        <p:grpSpPr>
          <a:xfrm>
            <a:off x="391625" y="390900"/>
            <a:ext cx="8360700" cy="4361700"/>
            <a:chOff x="391625" y="390900"/>
            <a:chExt cx="8360700" cy="4361700"/>
          </a:xfrm>
        </p:grpSpPr>
        <p:pic>
          <p:nvPicPr>
            <p:cNvPr id="2225" name="Google Shape;2225;p18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226" name="Google Shape;2226;p18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7" name="Google Shape;2227;p18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84"/>
          <p:cNvSpPr txBox="1"/>
          <p:nvPr>
            <p:ph type="title"/>
          </p:nvPr>
        </p:nvSpPr>
        <p:spPr>
          <a:xfrm>
            <a:off x="1329600" y="1654298"/>
            <a:ext cx="318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29" name="Google Shape;2229;p184"/>
          <p:cNvSpPr txBox="1"/>
          <p:nvPr>
            <p:ph idx="1" type="subTitle"/>
          </p:nvPr>
        </p:nvSpPr>
        <p:spPr>
          <a:xfrm>
            <a:off x="1329600" y="2340627"/>
            <a:ext cx="3187800" cy="111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TITLE_AND_BODY_1_1">
    <p:spTree>
      <p:nvGrpSpPr>
        <p:cNvPr id="2230" name="Shape 2230"/>
        <p:cNvGrpSpPr/>
        <p:nvPr/>
      </p:nvGrpSpPr>
      <p:grpSpPr>
        <a:xfrm>
          <a:off x="0" y="0"/>
          <a:ext cx="0" cy="0"/>
          <a:chOff x="0" y="0"/>
          <a:chExt cx="0" cy="0"/>
        </a:xfrm>
      </p:grpSpPr>
      <p:sp>
        <p:nvSpPr>
          <p:cNvPr id="2231" name="Google Shape;2231;p185"/>
          <p:cNvSpPr/>
          <p:nvPr/>
        </p:nvSpPr>
        <p:spPr>
          <a:xfrm>
            <a:off x="6104975"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85"/>
          <p:cNvSpPr/>
          <p:nvPr/>
        </p:nvSpPr>
        <p:spPr>
          <a:xfrm>
            <a:off x="7914875"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85"/>
          <p:cNvSpPr/>
          <p:nvPr/>
        </p:nvSpPr>
        <p:spPr>
          <a:xfrm>
            <a:off x="-567450" y="859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4" name="Google Shape;2234;p185"/>
          <p:cNvGrpSpPr/>
          <p:nvPr/>
        </p:nvGrpSpPr>
        <p:grpSpPr>
          <a:xfrm>
            <a:off x="391625" y="390900"/>
            <a:ext cx="8360700" cy="4361700"/>
            <a:chOff x="391625" y="390900"/>
            <a:chExt cx="8360700" cy="4361700"/>
          </a:xfrm>
        </p:grpSpPr>
        <p:pic>
          <p:nvPicPr>
            <p:cNvPr id="2235" name="Google Shape;2235;p18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236" name="Google Shape;2236;p18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7" name="Google Shape;2237;p185"/>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85"/>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39" name="Google Shape;2239;p185"/>
          <p:cNvSpPr txBox="1"/>
          <p:nvPr>
            <p:ph idx="1" type="body"/>
          </p:nvPr>
        </p:nvSpPr>
        <p:spPr>
          <a:xfrm>
            <a:off x="720000" y="1215750"/>
            <a:ext cx="7704000" cy="1045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4" name="Shape 114"/>
        <p:cNvGrpSpPr/>
        <p:nvPr/>
      </p:nvGrpSpPr>
      <p:grpSpPr>
        <a:xfrm>
          <a:off x="0" y="0"/>
          <a:ext cx="0" cy="0"/>
          <a:chOff x="0" y="0"/>
          <a:chExt cx="0" cy="0"/>
        </a:xfrm>
      </p:grpSpPr>
      <p:sp>
        <p:nvSpPr>
          <p:cNvPr id="115" name="Google Shape;115;p20"/>
          <p:cNvSpPr/>
          <p:nvPr/>
        </p:nvSpPr>
        <p:spPr>
          <a:xfrm>
            <a:off x="8071675" y="753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0"/>
          <p:cNvSpPr/>
          <p:nvPr/>
        </p:nvSpPr>
        <p:spPr>
          <a:xfrm>
            <a:off x="79524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a:off x="-648000" y="3528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a:off x="-6480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20"/>
          <p:cNvGrpSpPr/>
          <p:nvPr/>
        </p:nvGrpSpPr>
        <p:grpSpPr>
          <a:xfrm>
            <a:off x="391625" y="390900"/>
            <a:ext cx="8360700" cy="4361700"/>
            <a:chOff x="391625" y="390900"/>
            <a:chExt cx="8360700" cy="4361700"/>
          </a:xfrm>
        </p:grpSpPr>
        <p:pic>
          <p:nvPicPr>
            <p:cNvPr id="120" name="Google Shape;120;p2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21" name="Google Shape;121;p2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20"/>
          <p:cNvSpPr txBox="1"/>
          <p:nvPr>
            <p:ph type="title"/>
          </p:nvPr>
        </p:nvSpPr>
        <p:spPr>
          <a:xfrm>
            <a:off x="719900" y="1617225"/>
            <a:ext cx="7704000" cy="21588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9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123" name="Google Shape;123;p20"/>
          <p:cNvGrpSpPr/>
          <p:nvPr/>
        </p:nvGrpSpPr>
        <p:grpSpPr>
          <a:xfrm>
            <a:off x="2000250" y="-3680305"/>
            <a:ext cx="5143501" cy="5025461"/>
            <a:chOff x="2000250" y="-3680305"/>
            <a:chExt cx="5143501" cy="5025461"/>
          </a:xfrm>
        </p:grpSpPr>
        <p:pic>
          <p:nvPicPr>
            <p:cNvPr id="124" name="Google Shape;124;p20"/>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125" name="Google Shape;125;p20"/>
            <p:cNvGrpSpPr/>
            <p:nvPr/>
          </p:nvGrpSpPr>
          <p:grpSpPr>
            <a:xfrm rot="10800000">
              <a:off x="4506480" y="423325"/>
              <a:ext cx="131041" cy="177300"/>
              <a:chOff x="-1097450" y="661075"/>
              <a:chExt cx="131041" cy="177300"/>
            </a:xfrm>
          </p:grpSpPr>
          <p:cxnSp>
            <p:nvCxnSpPr>
              <p:cNvPr id="126" name="Google Shape;126;p20"/>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27" name="Google Shape;127;p20"/>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128" name="Google Shape;128;p20"/>
          <p:cNvSpPr/>
          <p:nvPr/>
        </p:nvSpPr>
        <p:spPr>
          <a:xfrm flipH="1" rot="10800000">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_1">
    <p:spTree>
      <p:nvGrpSpPr>
        <p:cNvPr id="2240" name="Shape 2240"/>
        <p:cNvGrpSpPr/>
        <p:nvPr/>
      </p:nvGrpSpPr>
      <p:grpSpPr>
        <a:xfrm>
          <a:off x="0" y="0"/>
          <a:ext cx="0" cy="0"/>
          <a:chOff x="0" y="0"/>
          <a:chExt cx="0" cy="0"/>
        </a:xfrm>
      </p:grpSpPr>
      <p:sp>
        <p:nvSpPr>
          <p:cNvPr id="2241" name="Google Shape;2241;p186"/>
          <p:cNvSpPr/>
          <p:nvPr/>
        </p:nvSpPr>
        <p:spPr>
          <a:xfrm>
            <a:off x="3447075" y="3963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86"/>
          <p:cNvSpPr/>
          <p:nvPr/>
        </p:nvSpPr>
        <p:spPr>
          <a:xfrm>
            <a:off x="7952400" y="827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86"/>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4" name="Google Shape;2244;p186"/>
          <p:cNvGrpSpPr/>
          <p:nvPr/>
        </p:nvGrpSpPr>
        <p:grpSpPr>
          <a:xfrm>
            <a:off x="391625" y="390900"/>
            <a:ext cx="8360700" cy="4361700"/>
            <a:chOff x="391625" y="390900"/>
            <a:chExt cx="8360700" cy="4361700"/>
          </a:xfrm>
        </p:grpSpPr>
        <p:pic>
          <p:nvPicPr>
            <p:cNvPr id="2245" name="Google Shape;2245;p18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246" name="Google Shape;2246;p18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7" name="Google Shape;2247;p18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86"/>
          <p:cNvSpPr txBox="1"/>
          <p:nvPr>
            <p:ph idx="1" type="subTitle"/>
          </p:nvPr>
        </p:nvSpPr>
        <p:spPr>
          <a:xfrm>
            <a:off x="1621783" y="159530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249" name="Google Shape;2249;p186"/>
          <p:cNvSpPr txBox="1"/>
          <p:nvPr>
            <p:ph idx="2" type="subTitle"/>
          </p:nvPr>
        </p:nvSpPr>
        <p:spPr>
          <a:xfrm>
            <a:off x="1621783" y="295515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250" name="Google Shape;2250;p186"/>
          <p:cNvSpPr txBox="1"/>
          <p:nvPr>
            <p:ph idx="3" type="subTitle"/>
          </p:nvPr>
        </p:nvSpPr>
        <p:spPr>
          <a:xfrm>
            <a:off x="1621625" y="3386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51" name="Google Shape;2251;p186"/>
          <p:cNvSpPr txBox="1"/>
          <p:nvPr>
            <p:ph idx="4" type="subTitle"/>
          </p:nvPr>
        </p:nvSpPr>
        <p:spPr>
          <a:xfrm>
            <a:off x="1621625" y="2025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52" name="Google Shape;2252;p186"/>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_1">
    <p:spTree>
      <p:nvGrpSpPr>
        <p:cNvPr id="2253" name="Shape 2253"/>
        <p:cNvGrpSpPr/>
        <p:nvPr/>
      </p:nvGrpSpPr>
      <p:grpSpPr>
        <a:xfrm>
          <a:off x="0" y="0"/>
          <a:ext cx="0" cy="0"/>
          <a:chOff x="0" y="0"/>
          <a:chExt cx="0" cy="0"/>
        </a:xfrm>
      </p:grpSpPr>
      <p:sp>
        <p:nvSpPr>
          <p:cNvPr id="2254" name="Google Shape;2254;p187"/>
          <p:cNvSpPr/>
          <p:nvPr/>
        </p:nvSpPr>
        <p:spPr>
          <a:xfrm>
            <a:off x="1933525" y="4031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87"/>
          <p:cNvSpPr/>
          <p:nvPr/>
        </p:nvSpPr>
        <p:spPr>
          <a:xfrm>
            <a:off x="-609775" y="6728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87"/>
          <p:cNvSpPr/>
          <p:nvPr/>
        </p:nvSpPr>
        <p:spPr>
          <a:xfrm rot="5400000">
            <a:off x="5922075" y="-676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7" name="Google Shape;2257;p187"/>
          <p:cNvGrpSpPr/>
          <p:nvPr/>
        </p:nvGrpSpPr>
        <p:grpSpPr>
          <a:xfrm>
            <a:off x="391625" y="390900"/>
            <a:ext cx="8360700" cy="4361700"/>
            <a:chOff x="391625" y="390900"/>
            <a:chExt cx="8360700" cy="4361700"/>
          </a:xfrm>
        </p:grpSpPr>
        <p:pic>
          <p:nvPicPr>
            <p:cNvPr id="2258" name="Google Shape;2258;p18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259" name="Google Shape;2259;p18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0" name="Google Shape;2260;p187"/>
          <p:cNvSpPr/>
          <p:nvPr/>
        </p:nvSpPr>
        <p:spPr>
          <a:xfrm>
            <a:off x="504750" y="511975"/>
            <a:ext cx="8129450" cy="4119525"/>
          </a:xfrm>
          <a:custGeom>
            <a:rect b="b" l="l" r="r" t="t"/>
            <a:pathLst>
              <a:path extrusionOk="0" h="164781" w="325178">
                <a:moveTo>
                  <a:pt x="195107" y="164781"/>
                </a:moveTo>
                <a:lnTo>
                  <a:pt x="0" y="164781"/>
                </a:lnTo>
                <a:lnTo>
                  <a:pt x="0" y="0"/>
                </a:lnTo>
                <a:lnTo>
                  <a:pt x="325178" y="0"/>
                </a:lnTo>
                <a:lnTo>
                  <a:pt x="324544" y="100504"/>
                </a:lnTo>
              </a:path>
            </a:pathLst>
          </a:custGeom>
          <a:noFill/>
          <a:ln cap="flat" cmpd="sng" w="9525">
            <a:solidFill>
              <a:schemeClr val="dk2"/>
            </a:solidFill>
            <a:prstDash val="solid"/>
            <a:round/>
            <a:headEnd len="med" w="med" type="none"/>
            <a:tailEnd len="med" w="med" type="none"/>
          </a:ln>
        </p:spPr>
      </p:sp>
      <p:sp>
        <p:nvSpPr>
          <p:cNvPr id="2261" name="Google Shape;2261;p187"/>
          <p:cNvSpPr txBox="1"/>
          <p:nvPr>
            <p:ph type="title"/>
          </p:nvPr>
        </p:nvSpPr>
        <p:spPr>
          <a:xfrm>
            <a:off x="720000" y="599725"/>
            <a:ext cx="6385800" cy="1114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62" name="Google Shape;2262;p187"/>
          <p:cNvSpPr txBox="1"/>
          <p:nvPr>
            <p:ph idx="1" type="body"/>
          </p:nvPr>
        </p:nvSpPr>
        <p:spPr>
          <a:xfrm>
            <a:off x="720000" y="1777675"/>
            <a:ext cx="31929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2263" name="Google Shape;2263;p187"/>
          <p:cNvSpPr txBox="1"/>
          <p:nvPr>
            <p:ph idx="2" type="body"/>
          </p:nvPr>
        </p:nvSpPr>
        <p:spPr>
          <a:xfrm>
            <a:off x="3912950" y="1777675"/>
            <a:ext cx="28428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264" name="Shape 2264"/>
        <p:cNvGrpSpPr/>
        <p:nvPr/>
      </p:nvGrpSpPr>
      <p:grpSpPr>
        <a:xfrm>
          <a:off x="0" y="0"/>
          <a:ext cx="0" cy="0"/>
          <a:chOff x="0" y="0"/>
          <a:chExt cx="0" cy="0"/>
        </a:xfrm>
      </p:grpSpPr>
      <p:sp>
        <p:nvSpPr>
          <p:cNvPr id="2265" name="Google Shape;2265;p188"/>
          <p:cNvSpPr/>
          <p:nvPr/>
        </p:nvSpPr>
        <p:spPr>
          <a:xfrm>
            <a:off x="-748675" y="760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88"/>
          <p:cNvSpPr/>
          <p:nvPr/>
        </p:nvSpPr>
        <p:spPr>
          <a:xfrm>
            <a:off x="82031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88"/>
          <p:cNvSpPr/>
          <p:nvPr/>
        </p:nvSpPr>
        <p:spPr>
          <a:xfrm>
            <a:off x="3667050" y="39882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8" name="Google Shape;2268;p188"/>
          <p:cNvGrpSpPr/>
          <p:nvPr/>
        </p:nvGrpSpPr>
        <p:grpSpPr>
          <a:xfrm>
            <a:off x="391625" y="390900"/>
            <a:ext cx="8360700" cy="4361700"/>
            <a:chOff x="391625" y="390900"/>
            <a:chExt cx="8360700" cy="4361700"/>
          </a:xfrm>
        </p:grpSpPr>
        <p:pic>
          <p:nvPicPr>
            <p:cNvPr id="2269" name="Google Shape;2269;p18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270" name="Google Shape;2270;p18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1" name="Google Shape;2271;p18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88"/>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73" name="Google Shape;2273;p188"/>
          <p:cNvSpPr txBox="1"/>
          <p:nvPr>
            <p:ph idx="1" type="subTitle"/>
          </p:nvPr>
        </p:nvSpPr>
        <p:spPr>
          <a:xfrm>
            <a:off x="1023438"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74" name="Google Shape;2274;p188"/>
          <p:cNvSpPr txBox="1"/>
          <p:nvPr>
            <p:ph idx="2" type="subTitle"/>
          </p:nvPr>
        </p:nvSpPr>
        <p:spPr>
          <a:xfrm>
            <a:off x="3414604"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75" name="Google Shape;2275;p188"/>
          <p:cNvSpPr txBox="1"/>
          <p:nvPr>
            <p:ph idx="3" type="subTitle"/>
          </p:nvPr>
        </p:nvSpPr>
        <p:spPr>
          <a:xfrm>
            <a:off x="5805770"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76" name="Google Shape;2276;p188"/>
          <p:cNvSpPr txBox="1"/>
          <p:nvPr>
            <p:ph idx="4" type="subTitle"/>
          </p:nvPr>
        </p:nvSpPr>
        <p:spPr>
          <a:xfrm>
            <a:off x="1023438"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277" name="Google Shape;2277;p188"/>
          <p:cNvSpPr txBox="1"/>
          <p:nvPr>
            <p:ph idx="5" type="subTitle"/>
          </p:nvPr>
        </p:nvSpPr>
        <p:spPr>
          <a:xfrm>
            <a:off x="3414604"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278" name="Google Shape;2278;p188"/>
          <p:cNvSpPr txBox="1"/>
          <p:nvPr>
            <p:ph idx="6" type="subTitle"/>
          </p:nvPr>
        </p:nvSpPr>
        <p:spPr>
          <a:xfrm>
            <a:off x="5805770"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2_1">
    <p:spTree>
      <p:nvGrpSpPr>
        <p:cNvPr id="2279" name="Shape 2279"/>
        <p:cNvGrpSpPr/>
        <p:nvPr/>
      </p:nvGrpSpPr>
      <p:grpSpPr>
        <a:xfrm>
          <a:off x="0" y="0"/>
          <a:ext cx="0" cy="0"/>
          <a:chOff x="0" y="0"/>
          <a:chExt cx="0" cy="0"/>
        </a:xfrm>
      </p:grpSpPr>
      <p:sp>
        <p:nvSpPr>
          <p:cNvPr id="2280" name="Google Shape;2280;p189"/>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89"/>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2" name="Google Shape;2282;p189"/>
          <p:cNvGrpSpPr/>
          <p:nvPr/>
        </p:nvGrpSpPr>
        <p:grpSpPr>
          <a:xfrm>
            <a:off x="391625" y="390900"/>
            <a:ext cx="8360700" cy="4361700"/>
            <a:chOff x="391625" y="390900"/>
            <a:chExt cx="8360700" cy="4361700"/>
          </a:xfrm>
        </p:grpSpPr>
        <p:pic>
          <p:nvPicPr>
            <p:cNvPr id="2283" name="Google Shape;2283;p18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284" name="Google Shape;2284;p18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5" name="Google Shape;2285;p189"/>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189"/>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87" name="Google Shape;2287;p189"/>
          <p:cNvSpPr txBox="1"/>
          <p:nvPr>
            <p:ph idx="1" type="subTitle"/>
          </p:nvPr>
        </p:nvSpPr>
        <p:spPr>
          <a:xfrm>
            <a:off x="93770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88" name="Google Shape;2288;p189"/>
          <p:cNvSpPr txBox="1"/>
          <p:nvPr>
            <p:ph idx="2" type="subTitle"/>
          </p:nvPr>
        </p:nvSpPr>
        <p:spPr>
          <a:xfrm>
            <a:off x="3484422"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89" name="Google Shape;2289;p189"/>
          <p:cNvSpPr txBox="1"/>
          <p:nvPr>
            <p:ph idx="3" type="subTitle"/>
          </p:nvPr>
        </p:nvSpPr>
        <p:spPr>
          <a:xfrm>
            <a:off x="603115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90" name="Google Shape;2290;p189"/>
          <p:cNvSpPr txBox="1"/>
          <p:nvPr>
            <p:ph idx="4" type="subTitle"/>
          </p:nvPr>
        </p:nvSpPr>
        <p:spPr>
          <a:xfrm>
            <a:off x="937700"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291" name="Google Shape;2291;p189"/>
          <p:cNvSpPr txBox="1"/>
          <p:nvPr>
            <p:ph idx="5" type="subTitle"/>
          </p:nvPr>
        </p:nvSpPr>
        <p:spPr>
          <a:xfrm>
            <a:off x="347748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292" name="Google Shape;2292;p189"/>
          <p:cNvSpPr txBox="1"/>
          <p:nvPr>
            <p:ph idx="6" type="subTitle"/>
          </p:nvPr>
        </p:nvSpPr>
        <p:spPr>
          <a:xfrm>
            <a:off x="603113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293" name="Shape 2293"/>
        <p:cNvGrpSpPr/>
        <p:nvPr/>
      </p:nvGrpSpPr>
      <p:grpSpPr>
        <a:xfrm>
          <a:off x="0" y="0"/>
          <a:ext cx="0" cy="0"/>
          <a:chOff x="0" y="0"/>
          <a:chExt cx="0" cy="0"/>
        </a:xfrm>
      </p:grpSpPr>
      <p:sp>
        <p:nvSpPr>
          <p:cNvPr id="2294" name="Google Shape;2294;p190"/>
          <p:cNvSpPr/>
          <p:nvPr/>
        </p:nvSpPr>
        <p:spPr>
          <a:xfrm>
            <a:off x="1009138" y="-687881"/>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90"/>
          <p:cNvSpPr/>
          <p:nvPr/>
        </p:nvSpPr>
        <p:spPr>
          <a:xfrm>
            <a:off x="8092163" y="1095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90"/>
          <p:cNvSpPr/>
          <p:nvPr/>
        </p:nvSpPr>
        <p:spPr>
          <a:xfrm rot="5400000">
            <a:off x="-169400" y="39693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7" name="Google Shape;2297;p190"/>
          <p:cNvGrpSpPr/>
          <p:nvPr/>
        </p:nvGrpSpPr>
        <p:grpSpPr>
          <a:xfrm>
            <a:off x="391625" y="390900"/>
            <a:ext cx="8360700" cy="4361700"/>
            <a:chOff x="391625" y="390900"/>
            <a:chExt cx="8360700" cy="4361700"/>
          </a:xfrm>
        </p:grpSpPr>
        <p:pic>
          <p:nvPicPr>
            <p:cNvPr id="2298" name="Google Shape;2298;p19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299" name="Google Shape;2299;p19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0" name="Google Shape;2300;p19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90"/>
          <p:cNvSpPr txBox="1"/>
          <p:nvPr>
            <p:ph idx="1" type="subTitle"/>
          </p:nvPr>
        </p:nvSpPr>
        <p:spPr>
          <a:xfrm>
            <a:off x="2035350" y="1529957"/>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02" name="Google Shape;2302;p190"/>
          <p:cNvSpPr txBox="1"/>
          <p:nvPr>
            <p:ph idx="2" type="subTitle"/>
          </p:nvPr>
        </p:nvSpPr>
        <p:spPr>
          <a:xfrm>
            <a:off x="2035350" y="3049720"/>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03" name="Google Shape;2303;p190"/>
          <p:cNvSpPr txBox="1"/>
          <p:nvPr>
            <p:ph idx="3" type="subTitle"/>
          </p:nvPr>
        </p:nvSpPr>
        <p:spPr>
          <a:xfrm>
            <a:off x="4859850" y="1529957"/>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04" name="Google Shape;2304;p190"/>
          <p:cNvSpPr txBox="1"/>
          <p:nvPr>
            <p:ph idx="4" type="subTitle"/>
          </p:nvPr>
        </p:nvSpPr>
        <p:spPr>
          <a:xfrm>
            <a:off x="4859850" y="3049720"/>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05" name="Google Shape;2305;p190"/>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306" name="Google Shape;2306;p190"/>
          <p:cNvSpPr txBox="1"/>
          <p:nvPr>
            <p:ph idx="5" type="subTitle"/>
          </p:nvPr>
        </p:nvSpPr>
        <p:spPr>
          <a:xfrm>
            <a:off x="2035350" y="2031804"/>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07" name="Google Shape;2307;p190"/>
          <p:cNvSpPr txBox="1"/>
          <p:nvPr>
            <p:ph idx="6" type="subTitle"/>
          </p:nvPr>
        </p:nvSpPr>
        <p:spPr>
          <a:xfrm>
            <a:off x="4859849" y="2031804"/>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08" name="Google Shape;2308;p190"/>
          <p:cNvSpPr txBox="1"/>
          <p:nvPr>
            <p:ph idx="7" type="subTitle"/>
          </p:nvPr>
        </p:nvSpPr>
        <p:spPr>
          <a:xfrm>
            <a:off x="2035350" y="3551583"/>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09" name="Google Shape;2309;p190"/>
          <p:cNvSpPr txBox="1"/>
          <p:nvPr>
            <p:ph idx="8" type="subTitle"/>
          </p:nvPr>
        </p:nvSpPr>
        <p:spPr>
          <a:xfrm>
            <a:off x="4859849" y="3551583"/>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_1">
    <p:spTree>
      <p:nvGrpSpPr>
        <p:cNvPr id="2310" name="Shape 2310"/>
        <p:cNvGrpSpPr/>
        <p:nvPr/>
      </p:nvGrpSpPr>
      <p:grpSpPr>
        <a:xfrm>
          <a:off x="0" y="0"/>
          <a:ext cx="0" cy="0"/>
          <a:chOff x="0" y="0"/>
          <a:chExt cx="0" cy="0"/>
        </a:xfrm>
      </p:grpSpPr>
      <p:sp>
        <p:nvSpPr>
          <p:cNvPr id="2311" name="Google Shape;2311;p191"/>
          <p:cNvSpPr/>
          <p:nvPr/>
        </p:nvSpPr>
        <p:spPr>
          <a:xfrm>
            <a:off x="7913775" y="7195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91"/>
          <p:cNvSpPr/>
          <p:nvPr/>
        </p:nvSpPr>
        <p:spPr>
          <a:xfrm>
            <a:off x="5980725" y="41494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91"/>
          <p:cNvSpPr/>
          <p:nvPr/>
        </p:nvSpPr>
        <p:spPr>
          <a:xfrm>
            <a:off x="-637300" y="29406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91"/>
          <p:cNvSpPr/>
          <p:nvPr/>
        </p:nvSpPr>
        <p:spPr>
          <a:xfrm>
            <a:off x="842800" y="-715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5" name="Google Shape;2315;p191"/>
          <p:cNvGrpSpPr/>
          <p:nvPr/>
        </p:nvGrpSpPr>
        <p:grpSpPr>
          <a:xfrm>
            <a:off x="391625" y="390900"/>
            <a:ext cx="8360700" cy="4361700"/>
            <a:chOff x="391625" y="390900"/>
            <a:chExt cx="8360700" cy="4361700"/>
          </a:xfrm>
        </p:grpSpPr>
        <p:pic>
          <p:nvPicPr>
            <p:cNvPr id="2316" name="Google Shape;2316;p19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317" name="Google Shape;2317;p19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8" name="Google Shape;2318;p191"/>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91"/>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320" name="Google Shape;2320;p191"/>
          <p:cNvSpPr txBox="1"/>
          <p:nvPr>
            <p:ph idx="1" type="subTitle"/>
          </p:nvPr>
        </p:nvSpPr>
        <p:spPr>
          <a:xfrm>
            <a:off x="720001" y="223979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21" name="Google Shape;2321;p191"/>
          <p:cNvSpPr txBox="1"/>
          <p:nvPr>
            <p:ph idx="2" type="subTitle"/>
          </p:nvPr>
        </p:nvSpPr>
        <p:spPr>
          <a:xfrm>
            <a:off x="5798776" y="2239793"/>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22" name="Google Shape;2322;p191"/>
          <p:cNvSpPr txBox="1"/>
          <p:nvPr>
            <p:ph idx="3" type="subTitle"/>
          </p:nvPr>
        </p:nvSpPr>
        <p:spPr>
          <a:xfrm>
            <a:off x="720001" y="368336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23" name="Google Shape;2323;p191"/>
          <p:cNvSpPr txBox="1"/>
          <p:nvPr>
            <p:ph idx="4" type="subTitle"/>
          </p:nvPr>
        </p:nvSpPr>
        <p:spPr>
          <a:xfrm>
            <a:off x="5798776" y="3683364"/>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24" name="Google Shape;2324;p191"/>
          <p:cNvSpPr txBox="1"/>
          <p:nvPr>
            <p:ph idx="5" type="subTitle"/>
          </p:nvPr>
        </p:nvSpPr>
        <p:spPr>
          <a:xfrm>
            <a:off x="720000" y="1526413"/>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25" name="Google Shape;2325;p191"/>
          <p:cNvSpPr txBox="1"/>
          <p:nvPr>
            <p:ph idx="6" type="subTitle"/>
          </p:nvPr>
        </p:nvSpPr>
        <p:spPr>
          <a:xfrm>
            <a:off x="720000" y="2987339"/>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26" name="Google Shape;2326;p191"/>
          <p:cNvSpPr txBox="1"/>
          <p:nvPr>
            <p:ph idx="7" type="subTitle"/>
          </p:nvPr>
        </p:nvSpPr>
        <p:spPr>
          <a:xfrm>
            <a:off x="5798775" y="1526413"/>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27" name="Google Shape;2327;p191"/>
          <p:cNvSpPr txBox="1"/>
          <p:nvPr>
            <p:ph idx="8" type="subTitle"/>
          </p:nvPr>
        </p:nvSpPr>
        <p:spPr>
          <a:xfrm>
            <a:off x="5798775" y="2987340"/>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328" name="Shape 2328"/>
        <p:cNvGrpSpPr/>
        <p:nvPr/>
      </p:nvGrpSpPr>
      <p:grpSpPr>
        <a:xfrm>
          <a:off x="0" y="0"/>
          <a:ext cx="0" cy="0"/>
          <a:chOff x="0" y="0"/>
          <a:chExt cx="0" cy="0"/>
        </a:xfrm>
      </p:grpSpPr>
      <p:sp>
        <p:nvSpPr>
          <p:cNvPr id="2329" name="Google Shape;2329;p192"/>
          <p:cNvSpPr/>
          <p:nvPr/>
        </p:nvSpPr>
        <p:spPr>
          <a:xfrm>
            <a:off x="8133650"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92"/>
          <p:cNvSpPr/>
          <p:nvPr/>
        </p:nvSpPr>
        <p:spPr>
          <a:xfrm>
            <a:off x="-513325"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92"/>
          <p:cNvSpPr/>
          <p:nvPr/>
        </p:nvSpPr>
        <p:spPr>
          <a:xfrm>
            <a:off x="8053100" y="8704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2" name="Google Shape;2332;p192"/>
          <p:cNvGrpSpPr/>
          <p:nvPr/>
        </p:nvGrpSpPr>
        <p:grpSpPr>
          <a:xfrm>
            <a:off x="391625" y="390900"/>
            <a:ext cx="8360700" cy="4361700"/>
            <a:chOff x="391625" y="390900"/>
            <a:chExt cx="8360700" cy="4361700"/>
          </a:xfrm>
        </p:grpSpPr>
        <p:pic>
          <p:nvPicPr>
            <p:cNvPr id="2333" name="Google Shape;2333;p19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334" name="Google Shape;2334;p19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5" name="Google Shape;2335;p19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92"/>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337" name="Google Shape;2337;p192"/>
          <p:cNvSpPr txBox="1"/>
          <p:nvPr>
            <p:ph idx="1" type="subTitle"/>
          </p:nvPr>
        </p:nvSpPr>
        <p:spPr>
          <a:xfrm>
            <a:off x="971200"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38" name="Google Shape;2338;p192"/>
          <p:cNvSpPr txBox="1"/>
          <p:nvPr>
            <p:ph idx="2" type="subTitle"/>
          </p:nvPr>
        </p:nvSpPr>
        <p:spPr>
          <a:xfrm>
            <a:off x="3482875"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39" name="Google Shape;2339;p192"/>
          <p:cNvSpPr txBox="1"/>
          <p:nvPr>
            <p:ph idx="3" type="subTitle"/>
          </p:nvPr>
        </p:nvSpPr>
        <p:spPr>
          <a:xfrm>
            <a:off x="971200"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40" name="Google Shape;2340;p192"/>
          <p:cNvSpPr txBox="1"/>
          <p:nvPr>
            <p:ph idx="4" type="subTitle"/>
          </p:nvPr>
        </p:nvSpPr>
        <p:spPr>
          <a:xfrm>
            <a:off x="3482875"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41" name="Google Shape;2341;p192"/>
          <p:cNvSpPr txBox="1"/>
          <p:nvPr>
            <p:ph idx="5" type="subTitle"/>
          </p:nvPr>
        </p:nvSpPr>
        <p:spPr>
          <a:xfrm>
            <a:off x="5994522"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42" name="Google Shape;2342;p192"/>
          <p:cNvSpPr txBox="1"/>
          <p:nvPr>
            <p:ph idx="6" type="subTitle"/>
          </p:nvPr>
        </p:nvSpPr>
        <p:spPr>
          <a:xfrm>
            <a:off x="5994522"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43" name="Google Shape;2343;p192"/>
          <p:cNvSpPr txBox="1"/>
          <p:nvPr>
            <p:ph idx="7" type="subTitle"/>
          </p:nvPr>
        </p:nvSpPr>
        <p:spPr>
          <a:xfrm>
            <a:off x="97120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44" name="Google Shape;2344;p192"/>
          <p:cNvSpPr txBox="1"/>
          <p:nvPr>
            <p:ph idx="8" type="subTitle"/>
          </p:nvPr>
        </p:nvSpPr>
        <p:spPr>
          <a:xfrm>
            <a:off x="3482875"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45" name="Google Shape;2345;p192"/>
          <p:cNvSpPr txBox="1"/>
          <p:nvPr>
            <p:ph idx="9" type="subTitle"/>
          </p:nvPr>
        </p:nvSpPr>
        <p:spPr>
          <a:xfrm>
            <a:off x="599455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46" name="Google Shape;2346;p192"/>
          <p:cNvSpPr txBox="1"/>
          <p:nvPr>
            <p:ph idx="13" type="subTitle"/>
          </p:nvPr>
        </p:nvSpPr>
        <p:spPr>
          <a:xfrm>
            <a:off x="97120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47" name="Google Shape;2347;p192"/>
          <p:cNvSpPr txBox="1"/>
          <p:nvPr>
            <p:ph idx="14" type="subTitle"/>
          </p:nvPr>
        </p:nvSpPr>
        <p:spPr>
          <a:xfrm>
            <a:off x="3482875"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348" name="Google Shape;2348;p192"/>
          <p:cNvSpPr txBox="1"/>
          <p:nvPr>
            <p:ph idx="15" type="subTitle"/>
          </p:nvPr>
        </p:nvSpPr>
        <p:spPr>
          <a:xfrm>
            <a:off x="599455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349" name="Shape 2349"/>
        <p:cNvGrpSpPr/>
        <p:nvPr/>
      </p:nvGrpSpPr>
      <p:grpSpPr>
        <a:xfrm>
          <a:off x="0" y="0"/>
          <a:ext cx="0" cy="0"/>
          <a:chOff x="0" y="0"/>
          <a:chExt cx="0" cy="0"/>
        </a:xfrm>
      </p:grpSpPr>
      <p:sp>
        <p:nvSpPr>
          <p:cNvPr id="2350" name="Google Shape;2350;p193"/>
          <p:cNvSpPr/>
          <p:nvPr/>
        </p:nvSpPr>
        <p:spPr>
          <a:xfrm>
            <a:off x="6437150" y="3994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93"/>
          <p:cNvSpPr/>
          <p:nvPr/>
        </p:nvSpPr>
        <p:spPr>
          <a:xfrm>
            <a:off x="1453125" y="-791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2" name="Google Shape;2352;p193"/>
          <p:cNvGrpSpPr/>
          <p:nvPr/>
        </p:nvGrpSpPr>
        <p:grpSpPr>
          <a:xfrm>
            <a:off x="391625" y="390900"/>
            <a:ext cx="8360700" cy="4361700"/>
            <a:chOff x="391625" y="390900"/>
            <a:chExt cx="8360700" cy="4361700"/>
          </a:xfrm>
        </p:grpSpPr>
        <p:pic>
          <p:nvPicPr>
            <p:cNvPr id="2353" name="Google Shape;2353;p19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354" name="Google Shape;2354;p19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5" name="Google Shape;2355;p193"/>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356" name="Google Shape;2356;p193"/>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357" name="Google Shape;2357;p193"/>
          <p:cNvSpPr txBox="1"/>
          <p:nvPr>
            <p:ph hasCustomPrompt="1" type="title"/>
          </p:nvPr>
        </p:nvSpPr>
        <p:spPr>
          <a:xfrm>
            <a:off x="2223600" y="767823"/>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58" name="Google Shape;2358;p193"/>
          <p:cNvSpPr txBox="1"/>
          <p:nvPr>
            <p:ph idx="1" type="subTitle"/>
          </p:nvPr>
        </p:nvSpPr>
        <p:spPr>
          <a:xfrm>
            <a:off x="2223588" y="1476799"/>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359" name="Google Shape;2359;p193"/>
          <p:cNvSpPr txBox="1"/>
          <p:nvPr>
            <p:ph hasCustomPrompt="1" idx="2" type="title"/>
          </p:nvPr>
        </p:nvSpPr>
        <p:spPr>
          <a:xfrm>
            <a:off x="2223600" y="197570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60" name="Google Shape;2360;p193"/>
          <p:cNvSpPr txBox="1"/>
          <p:nvPr>
            <p:ph idx="3" type="subTitle"/>
          </p:nvPr>
        </p:nvSpPr>
        <p:spPr>
          <a:xfrm>
            <a:off x="2223588" y="2684671"/>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361" name="Google Shape;2361;p193"/>
          <p:cNvSpPr txBox="1"/>
          <p:nvPr>
            <p:ph hasCustomPrompt="1" idx="4" type="title"/>
          </p:nvPr>
        </p:nvSpPr>
        <p:spPr>
          <a:xfrm>
            <a:off x="2223600" y="321075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62" name="Google Shape;2362;p193"/>
          <p:cNvSpPr txBox="1"/>
          <p:nvPr>
            <p:ph idx="5" type="subTitle"/>
          </p:nvPr>
        </p:nvSpPr>
        <p:spPr>
          <a:xfrm>
            <a:off x="2223588" y="3920212"/>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2363" name="Google Shape;2363;p193"/>
          <p:cNvGrpSpPr/>
          <p:nvPr/>
        </p:nvGrpSpPr>
        <p:grpSpPr>
          <a:xfrm>
            <a:off x="-2281500" y="761725"/>
            <a:ext cx="13771524" cy="3620050"/>
            <a:chOff x="-2281500" y="761725"/>
            <a:chExt cx="13771524" cy="3620050"/>
          </a:xfrm>
        </p:grpSpPr>
        <p:pic>
          <p:nvPicPr>
            <p:cNvPr id="2364" name="Google Shape;2364;p193"/>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2365" name="Google Shape;2365;p193"/>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2366" name="Google Shape;2366;p193"/>
            <p:cNvGrpSpPr/>
            <p:nvPr/>
          </p:nvGrpSpPr>
          <p:grpSpPr>
            <a:xfrm rot="-5400000">
              <a:off x="8568905" y="2483100"/>
              <a:ext cx="131041" cy="177300"/>
              <a:chOff x="-1097450" y="661075"/>
              <a:chExt cx="131041" cy="177300"/>
            </a:xfrm>
          </p:grpSpPr>
          <p:cxnSp>
            <p:nvCxnSpPr>
              <p:cNvPr id="2367" name="Google Shape;2367;p193"/>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368" name="Google Shape;2368;p193"/>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369" name="Google Shape;2369;p193"/>
            <p:cNvGrpSpPr/>
            <p:nvPr/>
          </p:nvGrpSpPr>
          <p:grpSpPr>
            <a:xfrm rot="5400000">
              <a:off x="436608" y="2483113"/>
              <a:ext cx="131041" cy="177300"/>
              <a:chOff x="-1097450" y="661075"/>
              <a:chExt cx="131041" cy="177300"/>
            </a:xfrm>
          </p:grpSpPr>
          <p:cxnSp>
            <p:nvCxnSpPr>
              <p:cNvPr id="2370" name="Google Shape;2370;p193"/>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371" name="Google Shape;2371;p193"/>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372" name="Shape 2372"/>
        <p:cNvGrpSpPr/>
        <p:nvPr/>
      </p:nvGrpSpPr>
      <p:grpSpPr>
        <a:xfrm>
          <a:off x="0" y="0"/>
          <a:ext cx="0" cy="0"/>
          <a:chOff x="0" y="0"/>
          <a:chExt cx="0" cy="0"/>
        </a:xfrm>
      </p:grpSpPr>
      <p:sp>
        <p:nvSpPr>
          <p:cNvPr id="2373" name="Google Shape;2373;p194"/>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94"/>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94"/>
          <p:cNvSpPr/>
          <p:nvPr/>
        </p:nvSpPr>
        <p:spPr>
          <a:xfrm>
            <a:off x="6232875" y="-608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6" name="Google Shape;2376;p194"/>
          <p:cNvGrpSpPr/>
          <p:nvPr/>
        </p:nvGrpSpPr>
        <p:grpSpPr>
          <a:xfrm>
            <a:off x="391625" y="390900"/>
            <a:ext cx="8360700" cy="4361700"/>
            <a:chOff x="391625" y="390900"/>
            <a:chExt cx="8360700" cy="4361700"/>
          </a:xfrm>
        </p:grpSpPr>
        <p:pic>
          <p:nvPicPr>
            <p:cNvPr id="2377" name="Google Shape;2377;p19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378" name="Google Shape;2378;p19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9" name="Google Shape;2379;p19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94"/>
          <p:cNvSpPr txBox="1"/>
          <p:nvPr>
            <p:ph idx="1" type="subTitle"/>
          </p:nvPr>
        </p:nvSpPr>
        <p:spPr>
          <a:xfrm>
            <a:off x="85213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2381" name="Google Shape;2381;p194"/>
          <p:cNvSpPr txBox="1"/>
          <p:nvPr>
            <p:ph idx="2" type="subTitle"/>
          </p:nvPr>
        </p:nvSpPr>
        <p:spPr>
          <a:xfrm>
            <a:off x="333000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2382" name="Google Shape;2382;p194"/>
          <p:cNvSpPr txBox="1"/>
          <p:nvPr>
            <p:ph idx="3" type="subTitle"/>
          </p:nvPr>
        </p:nvSpPr>
        <p:spPr>
          <a:xfrm>
            <a:off x="5807829"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2383" name="Google Shape;2383;p194"/>
          <p:cNvSpPr txBox="1"/>
          <p:nvPr>
            <p:ph idx="4" type="subTitle"/>
          </p:nvPr>
        </p:nvSpPr>
        <p:spPr>
          <a:xfrm>
            <a:off x="85220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84" name="Google Shape;2384;p194"/>
          <p:cNvSpPr txBox="1"/>
          <p:nvPr>
            <p:ph idx="5" type="subTitle"/>
          </p:nvPr>
        </p:nvSpPr>
        <p:spPr>
          <a:xfrm>
            <a:off x="3329974"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85" name="Google Shape;2385;p194"/>
          <p:cNvSpPr txBox="1"/>
          <p:nvPr>
            <p:ph idx="6" type="subTitle"/>
          </p:nvPr>
        </p:nvSpPr>
        <p:spPr>
          <a:xfrm>
            <a:off x="580783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86" name="Google Shape;2386;p194"/>
          <p:cNvSpPr txBox="1"/>
          <p:nvPr>
            <p:ph hasCustomPrompt="1" type="title"/>
          </p:nvPr>
        </p:nvSpPr>
        <p:spPr>
          <a:xfrm>
            <a:off x="1448875"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87" name="Google Shape;2387;p194"/>
          <p:cNvSpPr txBox="1"/>
          <p:nvPr>
            <p:ph hasCustomPrompt="1" idx="7" type="title"/>
          </p:nvPr>
        </p:nvSpPr>
        <p:spPr>
          <a:xfrm>
            <a:off x="392670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88" name="Google Shape;2388;p194"/>
          <p:cNvSpPr txBox="1"/>
          <p:nvPr>
            <p:ph hasCustomPrompt="1" idx="8" type="title"/>
          </p:nvPr>
        </p:nvSpPr>
        <p:spPr>
          <a:xfrm>
            <a:off x="640455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89" name="Google Shape;2389;p194"/>
          <p:cNvSpPr txBox="1"/>
          <p:nvPr>
            <p:ph idx="9"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390" name="Shape 2390"/>
        <p:cNvGrpSpPr/>
        <p:nvPr/>
      </p:nvGrpSpPr>
      <p:grpSpPr>
        <a:xfrm>
          <a:off x="0" y="0"/>
          <a:ext cx="0" cy="0"/>
          <a:chOff x="0" y="0"/>
          <a:chExt cx="0" cy="0"/>
        </a:xfrm>
      </p:grpSpPr>
      <p:sp>
        <p:nvSpPr>
          <p:cNvPr id="2391" name="Google Shape;2391;p195"/>
          <p:cNvSpPr/>
          <p:nvPr/>
        </p:nvSpPr>
        <p:spPr>
          <a:xfrm rot="5400000">
            <a:off x="3257250" y="3767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95"/>
          <p:cNvSpPr/>
          <p:nvPr/>
        </p:nvSpPr>
        <p:spPr>
          <a:xfrm>
            <a:off x="7871850" y="36460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95"/>
          <p:cNvSpPr/>
          <p:nvPr/>
        </p:nvSpPr>
        <p:spPr>
          <a:xfrm>
            <a:off x="3611225" y="-4480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4" name="Google Shape;2394;p195"/>
          <p:cNvGrpSpPr/>
          <p:nvPr/>
        </p:nvGrpSpPr>
        <p:grpSpPr>
          <a:xfrm>
            <a:off x="391625" y="390900"/>
            <a:ext cx="8360700" cy="4361700"/>
            <a:chOff x="391625" y="390900"/>
            <a:chExt cx="8360700" cy="4361700"/>
          </a:xfrm>
        </p:grpSpPr>
        <p:pic>
          <p:nvPicPr>
            <p:cNvPr id="2395" name="Google Shape;2395;p19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396" name="Google Shape;2396;p19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7" name="Google Shape;2397;p195"/>
          <p:cNvSpPr/>
          <p:nvPr/>
        </p:nvSpPr>
        <p:spPr>
          <a:xfrm flipH="1">
            <a:off x="504985"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2398" name="Google Shape;2398;p195"/>
          <p:cNvSpPr txBox="1"/>
          <p:nvPr>
            <p:ph type="title"/>
          </p:nvPr>
        </p:nvSpPr>
        <p:spPr>
          <a:xfrm>
            <a:off x="4171600" y="2304900"/>
            <a:ext cx="40017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2399" name="Google Shape;2399;p195"/>
          <p:cNvSpPr txBox="1"/>
          <p:nvPr>
            <p:ph hasCustomPrompt="1" idx="2" type="title"/>
          </p:nvPr>
        </p:nvSpPr>
        <p:spPr>
          <a:xfrm>
            <a:off x="5682888" y="1127702"/>
            <a:ext cx="979200" cy="879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2400" name="Google Shape;2400;p195"/>
          <p:cNvSpPr txBox="1"/>
          <p:nvPr>
            <p:ph idx="1" type="subTitle"/>
          </p:nvPr>
        </p:nvSpPr>
        <p:spPr>
          <a:xfrm>
            <a:off x="4632000" y="3655075"/>
            <a:ext cx="3081000" cy="55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9" name="Shape 129"/>
        <p:cNvGrpSpPr/>
        <p:nvPr/>
      </p:nvGrpSpPr>
      <p:grpSpPr>
        <a:xfrm>
          <a:off x="0" y="0"/>
          <a:ext cx="0" cy="0"/>
          <a:chOff x="0" y="0"/>
          <a:chExt cx="0" cy="0"/>
        </a:xfrm>
      </p:grpSpPr>
      <p:sp>
        <p:nvSpPr>
          <p:cNvPr id="130" name="Google Shape;130;p21"/>
          <p:cNvSpPr/>
          <p:nvPr/>
        </p:nvSpPr>
        <p:spPr>
          <a:xfrm>
            <a:off x="17905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1"/>
          <p:cNvSpPr/>
          <p:nvPr/>
        </p:nvSpPr>
        <p:spPr>
          <a:xfrm>
            <a:off x="5813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21"/>
          <p:cNvGrpSpPr/>
          <p:nvPr/>
        </p:nvGrpSpPr>
        <p:grpSpPr>
          <a:xfrm>
            <a:off x="391625" y="390900"/>
            <a:ext cx="8360700" cy="4361700"/>
            <a:chOff x="391625" y="390900"/>
            <a:chExt cx="8360700" cy="4361700"/>
          </a:xfrm>
        </p:grpSpPr>
        <p:pic>
          <p:nvPicPr>
            <p:cNvPr id="133" name="Google Shape;133;p2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34" name="Google Shape;134;p2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21"/>
          <p:cNvSpPr/>
          <p:nvPr/>
        </p:nvSpPr>
        <p:spPr>
          <a:xfrm rot="10800000">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136" name="Google Shape;136;p21"/>
          <p:cNvSpPr txBox="1"/>
          <p:nvPr>
            <p:ph idx="1" type="subTitle"/>
          </p:nvPr>
        </p:nvSpPr>
        <p:spPr>
          <a:xfrm>
            <a:off x="3765575" y="2407675"/>
            <a:ext cx="4449300" cy="132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900"/>
              <a:buNone/>
              <a:defRPr sz="1600"/>
            </a:lvl1pPr>
            <a:lvl2pPr lvl="1" rtl="0" algn="ctr">
              <a:lnSpc>
                <a:spcPct val="100000"/>
              </a:lnSpc>
              <a:spcBef>
                <a:spcPts val="1600"/>
              </a:spcBef>
              <a:spcAft>
                <a:spcPts val="0"/>
              </a:spcAft>
              <a:buSzPts val="1900"/>
              <a:buNone/>
              <a:defRPr sz="1900"/>
            </a:lvl2pPr>
            <a:lvl3pPr lvl="2" rtl="0" algn="ctr">
              <a:lnSpc>
                <a:spcPct val="100000"/>
              </a:lnSpc>
              <a:spcBef>
                <a:spcPts val="1600"/>
              </a:spcBef>
              <a:spcAft>
                <a:spcPts val="0"/>
              </a:spcAft>
              <a:buSzPts val="1900"/>
              <a:buNone/>
              <a:defRPr sz="1900"/>
            </a:lvl3pPr>
            <a:lvl4pPr lvl="3" rtl="0" algn="ctr">
              <a:lnSpc>
                <a:spcPct val="100000"/>
              </a:lnSpc>
              <a:spcBef>
                <a:spcPts val="1600"/>
              </a:spcBef>
              <a:spcAft>
                <a:spcPts val="0"/>
              </a:spcAft>
              <a:buSzPts val="1900"/>
              <a:buNone/>
              <a:defRPr sz="1900"/>
            </a:lvl4pPr>
            <a:lvl5pPr lvl="4" rtl="0" algn="ctr">
              <a:lnSpc>
                <a:spcPct val="100000"/>
              </a:lnSpc>
              <a:spcBef>
                <a:spcPts val="1600"/>
              </a:spcBef>
              <a:spcAft>
                <a:spcPts val="0"/>
              </a:spcAft>
              <a:buSzPts val="1900"/>
              <a:buNone/>
              <a:defRPr sz="1900"/>
            </a:lvl5pPr>
            <a:lvl6pPr lvl="5" rtl="0" algn="ctr">
              <a:lnSpc>
                <a:spcPct val="100000"/>
              </a:lnSpc>
              <a:spcBef>
                <a:spcPts val="1600"/>
              </a:spcBef>
              <a:spcAft>
                <a:spcPts val="0"/>
              </a:spcAft>
              <a:buSzPts val="1900"/>
              <a:buNone/>
              <a:defRPr sz="1900"/>
            </a:lvl6pPr>
            <a:lvl7pPr lvl="6" rtl="0" algn="ctr">
              <a:lnSpc>
                <a:spcPct val="100000"/>
              </a:lnSpc>
              <a:spcBef>
                <a:spcPts val="1600"/>
              </a:spcBef>
              <a:spcAft>
                <a:spcPts val="0"/>
              </a:spcAft>
              <a:buSzPts val="1900"/>
              <a:buNone/>
              <a:defRPr sz="1900"/>
            </a:lvl7pPr>
            <a:lvl8pPr lvl="7" rtl="0" algn="ctr">
              <a:lnSpc>
                <a:spcPct val="100000"/>
              </a:lnSpc>
              <a:spcBef>
                <a:spcPts val="1600"/>
              </a:spcBef>
              <a:spcAft>
                <a:spcPts val="0"/>
              </a:spcAft>
              <a:buSzPts val="1900"/>
              <a:buNone/>
              <a:defRPr sz="1900"/>
            </a:lvl8pPr>
            <a:lvl9pPr lvl="8" rtl="0" algn="ctr">
              <a:lnSpc>
                <a:spcPct val="100000"/>
              </a:lnSpc>
              <a:spcBef>
                <a:spcPts val="1600"/>
              </a:spcBef>
              <a:spcAft>
                <a:spcPts val="1600"/>
              </a:spcAft>
              <a:buSzPts val="1900"/>
              <a:buNone/>
              <a:defRPr sz="1900"/>
            </a:lvl9pPr>
          </a:lstStyle>
          <a:p/>
        </p:txBody>
      </p:sp>
      <p:sp>
        <p:nvSpPr>
          <p:cNvPr id="137" name="Google Shape;137;p21"/>
          <p:cNvSpPr txBox="1"/>
          <p:nvPr>
            <p:ph type="title"/>
          </p:nvPr>
        </p:nvSpPr>
        <p:spPr>
          <a:xfrm>
            <a:off x="3765599" y="1645100"/>
            <a:ext cx="44493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900"/>
              <a:buNone/>
              <a:defRPr sz="39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2401" name="Shape 2401"/>
        <p:cNvGrpSpPr/>
        <p:nvPr/>
      </p:nvGrpSpPr>
      <p:grpSpPr>
        <a:xfrm>
          <a:off x="0" y="0"/>
          <a:ext cx="0" cy="0"/>
          <a:chOff x="0" y="0"/>
          <a:chExt cx="0" cy="0"/>
        </a:xfrm>
      </p:grpSpPr>
      <p:sp>
        <p:nvSpPr>
          <p:cNvPr id="2402" name="Google Shape;2402;p196"/>
          <p:cNvSpPr/>
          <p:nvPr/>
        </p:nvSpPr>
        <p:spPr>
          <a:xfrm rot="5400000">
            <a:off x="3076000" y="-7886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96"/>
          <p:cNvSpPr/>
          <p:nvPr/>
        </p:nvSpPr>
        <p:spPr>
          <a:xfrm rot="-5400000">
            <a:off x="6460125" y="-4089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96"/>
          <p:cNvSpPr/>
          <p:nvPr/>
        </p:nvSpPr>
        <p:spPr>
          <a:xfrm rot="-5400000">
            <a:off x="3792513" y="4003513"/>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96"/>
          <p:cNvSpPr/>
          <p:nvPr/>
        </p:nvSpPr>
        <p:spPr>
          <a:xfrm rot="-5400000">
            <a:off x="658438" y="3916813"/>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6" name="Google Shape;2406;p196"/>
          <p:cNvGrpSpPr/>
          <p:nvPr/>
        </p:nvGrpSpPr>
        <p:grpSpPr>
          <a:xfrm>
            <a:off x="391625" y="390900"/>
            <a:ext cx="8360700" cy="4361700"/>
            <a:chOff x="391625" y="390900"/>
            <a:chExt cx="8360700" cy="4361700"/>
          </a:xfrm>
        </p:grpSpPr>
        <p:pic>
          <p:nvPicPr>
            <p:cNvPr id="2407" name="Google Shape;2407;p19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408" name="Google Shape;2408;p19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9" name="Google Shape;2409;p196"/>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410" name="Google Shape;2410;p196"/>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411" name="Google Shape;2411;p196"/>
          <p:cNvSpPr txBox="1"/>
          <p:nvPr>
            <p:ph type="title"/>
          </p:nvPr>
        </p:nvSpPr>
        <p:spPr>
          <a:xfrm>
            <a:off x="2602500" y="2309049"/>
            <a:ext cx="3939000" cy="13584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2412" name="Google Shape;2412;p196"/>
          <p:cNvSpPr txBox="1"/>
          <p:nvPr>
            <p:ph hasCustomPrompt="1" idx="2" type="title"/>
          </p:nvPr>
        </p:nvSpPr>
        <p:spPr>
          <a:xfrm>
            <a:off x="3830850" y="1126628"/>
            <a:ext cx="1482300" cy="863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2413" name="Google Shape;2413;p196"/>
          <p:cNvSpPr txBox="1"/>
          <p:nvPr>
            <p:ph idx="1" type="subTitle"/>
          </p:nvPr>
        </p:nvSpPr>
        <p:spPr>
          <a:xfrm>
            <a:off x="3031500" y="3659351"/>
            <a:ext cx="3081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grpSp>
        <p:nvGrpSpPr>
          <p:cNvPr id="2414" name="Google Shape;2414;p196"/>
          <p:cNvGrpSpPr/>
          <p:nvPr/>
        </p:nvGrpSpPr>
        <p:grpSpPr>
          <a:xfrm>
            <a:off x="-2281500" y="761725"/>
            <a:ext cx="13771524" cy="3620050"/>
            <a:chOff x="-2281500" y="761725"/>
            <a:chExt cx="13771524" cy="3620050"/>
          </a:xfrm>
        </p:grpSpPr>
        <p:pic>
          <p:nvPicPr>
            <p:cNvPr id="2415" name="Google Shape;2415;p196"/>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2416" name="Google Shape;2416;p196"/>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2417" name="Google Shape;2417;p196"/>
            <p:cNvGrpSpPr/>
            <p:nvPr/>
          </p:nvGrpSpPr>
          <p:grpSpPr>
            <a:xfrm rot="-5400000">
              <a:off x="8568905" y="2483100"/>
              <a:ext cx="131041" cy="177300"/>
              <a:chOff x="-1097450" y="661075"/>
              <a:chExt cx="131041" cy="177300"/>
            </a:xfrm>
          </p:grpSpPr>
          <p:cxnSp>
            <p:nvCxnSpPr>
              <p:cNvPr id="2418" name="Google Shape;2418;p196"/>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419" name="Google Shape;2419;p196"/>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420" name="Google Shape;2420;p196"/>
            <p:cNvGrpSpPr/>
            <p:nvPr/>
          </p:nvGrpSpPr>
          <p:grpSpPr>
            <a:xfrm rot="5400000">
              <a:off x="436608" y="2483113"/>
              <a:ext cx="131041" cy="177300"/>
              <a:chOff x="-1097450" y="661075"/>
              <a:chExt cx="131041" cy="177300"/>
            </a:xfrm>
          </p:grpSpPr>
          <p:cxnSp>
            <p:nvCxnSpPr>
              <p:cNvPr id="2421" name="Google Shape;2421;p196"/>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422" name="Google Shape;2422;p196"/>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423" name="Shape 2423"/>
        <p:cNvGrpSpPr/>
        <p:nvPr/>
      </p:nvGrpSpPr>
      <p:grpSpPr>
        <a:xfrm>
          <a:off x="0" y="0"/>
          <a:ext cx="0" cy="0"/>
          <a:chOff x="0" y="0"/>
          <a:chExt cx="0" cy="0"/>
        </a:xfrm>
      </p:grpSpPr>
      <p:sp>
        <p:nvSpPr>
          <p:cNvPr id="2424" name="Google Shape;2424;p197"/>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97"/>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6" name="Google Shape;2426;p197"/>
          <p:cNvGrpSpPr/>
          <p:nvPr/>
        </p:nvGrpSpPr>
        <p:grpSpPr>
          <a:xfrm>
            <a:off x="391625" y="390900"/>
            <a:ext cx="8360700" cy="4361700"/>
            <a:chOff x="391625" y="390900"/>
            <a:chExt cx="8360700" cy="4361700"/>
          </a:xfrm>
        </p:grpSpPr>
        <p:pic>
          <p:nvPicPr>
            <p:cNvPr id="2427" name="Google Shape;2427;p19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428" name="Google Shape;2428;p19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9" name="Google Shape;2429;p197"/>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30" name="Google Shape;2430;p19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2431" name="Shape 2431"/>
        <p:cNvGrpSpPr/>
        <p:nvPr/>
      </p:nvGrpSpPr>
      <p:grpSpPr>
        <a:xfrm>
          <a:off x="0" y="0"/>
          <a:ext cx="0" cy="0"/>
          <a:chOff x="0" y="0"/>
          <a:chExt cx="0" cy="0"/>
        </a:xfrm>
      </p:grpSpPr>
      <p:sp>
        <p:nvSpPr>
          <p:cNvPr id="2432" name="Google Shape;2432;p198"/>
          <p:cNvSpPr/>
          <p:nvPr/>
        </p:nvSpPr>
        <p:spPr>
          <a:xfrm rot="-5400000">
            <a:off x="1509575" y="38923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98"/>
          <p:cNvSpPr/>
          <p:nvPr/>
        </p:nvSpPr>
        <p:spPr>
          <a:xfrm>
            <a:off x="5958575" y="-773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4" name="Google Shape;2434;p198"/>
          <p:cNvGrpSpPr/>
          <p:nvPr/>
        </p:nvGrpSpPr>
        <p:grpSpPr>
          <a:xfrm>
            <a:off x="391625" y="390900"/>
            <a:ext cx="8360700" cy="4361700"/>
            <a:chOff x="391625" y="390900"/>
            <a:chExt cx="8360700" cy="4361700"/>
          </a:xfrm>
        </p:grpSpPr>
        <p:pic>
          <p:nvPicPr>
            <p:cNvPr id="2435" name="Google Shape;2435;p19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436" name="Google Shape;2436;p19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7" name="Google Shape;2437;p198"/>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38" name="Google Shape;2438;p19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
    <p:spTree>
      <p:nvGrpSpPr>
        <p:cNvPr id="2439" name="Shape 2439"/>
        <p:cNvGrpSpPr/>
        <p:nvPr/>
      </p:nvGrpSpPr>
      <p:grpSpPr>
        <a:xfrm>
          <a:off x="0" y="0"/>
          <a:ext cx="0" cy="0"/>
          <a:chOff x="0" y="0"/>
          <a:chExt cx="0" cy="0"/>
        </a:xfrm>
      </p:grpSpPr>
      <p:sp>
        <p:nvSpPr>
          <p:cNvPr id="2440" name="Google Shape;2440;p199"/>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99"/>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2" name="Google Shape;2442;p199"/>
          <p:cNvGrpSpPr/>
          <p:nvPr/>
        </p:nvGrpSpPr>
        <p:grpSpPr>
          <a:xfrm>
            <a:off x="391625" y="390900"/>
            <a:ext cx="8360700" cy="4361700"/>
            <a:chOff x="391625" y="390900"/>
            <a:chExt cx="8360700" cy="4361700"/>
          </a:xfrm>
        </p:grpSpPr>
        <p:pic>
          <p:nvPicPr>
            <p:cNvPr id="2443" name="Google Shape;2443;p19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444" name="Google Shape;2444;p19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5" name="Google Shape;2445;p199"/>
          <p:cNvSpPr txBox="1"/>
          <p:nvPr>
            <p:ph type="title"/>
          </p:nvPr>
        </p:nvSpPr>
        <p:spPr>
          <a:xfrm>
            <a:off x="1455750" y="597425"/>
            <a:ext cx="6232500" cy="98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46" name="Google Shape;2446;p199"/>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2447" name="Shape 2447"/>
        <p:cNvGrpSpPr/>
        <p:nvPr/>
      </p:nvGrpSpPr>
      <p:grpSpPr>
        <a:xfrm>
          <a:off x="0" y="0"/>
          <a:ext cx="0" cy="0"/>
          <a:chOff x="0" y="0"/>
          <a:chExt cx="0" cy="0"/>
        </a:xfrm>
      </p:grpSpPr>
      <p:sp>
        <p:nvSpPr>
          <p:cNvPr id="2448" name="Google Shape;2448;p200"/>
          <p:cNvSpPr/>
          <p:nvPr/>
        </p:nvSpPr>
        <p:spPr>
          <a:xfrm>
            <a:off x="4109225" y="3798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00"/>
          <p:cNvSpPr/>
          <p:nvPr/>
        </p:nvSpPr>
        <p:spPr>
          <a:xfrm>
            <a:off x="853600" y="-622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0" name="Google Shape;2450;p200"/>
          <p:cNvGrpSpPr/>
          <p:nvPr/>
        </p:nvGrpSpPr>
        <p:grpSpPr>
          <a:xfrm>
            <a:off x="391625" y="390900"/>
            <a:ext cx="8360700" cy="4361700"/>
            <a:chOff x="391625" y="390900"/>
            <a:chExt cx="8360700" cy="4361700"/>
          </a:xfrm>
        </p:grpSpPr>
        <p:pic>
          <p:nvPicPr>
            <p:cNvPr id="2451" name="Google Shape;2451;p20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452" name="Google Shape;2452;p20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3" name="Google Shape;2453;p200"/>
          <p:cNvSpPr txBox="1"/>
          <p:nvPr>
            <p:ph type="title"/>
          </p:nvPr>
        </p:nvSpPr>
        <p:spPr>
          <a:xfrm>
            <a:off x="2465400" y="635375"/>
            <a:ext cx="4213200" cy="8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200"/>
              <a:buNone/>
              <a:defRPr sz="6000"/>
            </a:lvl1pPr>
            <a:lvl2pPr lvl="1" rtl="0" algn="ctr">
              <a:spcBef>
                <a:spcPts val="0"/>
              </a:spcBef>
              <a:spcAft>
                <a:spcPts val="0"/>
              </a:spcAft>
              <a:buClr>
                <a:schemeClr val="dk2"/>
              </a:buClr>
              <a:buSzPts val="3200"/>
              <a:buNone/>
              <a:defRPr>
                <a:solidFill>
                  <a:schemeClr val="dk2"/>
                </a:solidFill>
              </a:defRPr>
            </a:lvl2pPr>
            <a:lvl3pPr lvl="2" rtl="0" algn="ctr">
              <a:spcBef>
                <a:spcPts val="0"/>
              </a:spcBef>
              <a:spcAft>
                <a:spcPts val="0"/>
              </a:spcAft>
              <a:buClr>
                <a:schemeClr val="dk2"/>
              </a:buClr>
              <a:buSzPts val="3200"/>
              <a:buNone/>
              <a:defRPr>
                <a:solidFill>
                  <a:schemeClr val="dk2"/>
                </a:solidFill>
              </a:defRPr>
            </a:lvl3pPr>
            <a:lvl4pPr lvl="3" rtl="0" algn="ctr">
              <a:spcBef>
                <a:spcPts val="0"/>
              </a:spcBef>
              <a:spcAft>
                <a:spcPts val="0"/>
              </a:spcAft>
              <a:buClr>
                <a:schemeClr val="dk2"/>
              </a:buClr>
              <a:buSzPts val="3200"/>
              <a:buNone/>
              <a:defRPr>
                <a:solidFill>
                  <a:schemeClr val="dk2"/>
                </a:solidFill>
              </a:defRPr>
            </a:lvl4pPr>
            <a:lvl5pPr lvl="4" rtl="0" algn="ctr">
              <a:spcBef>
                <a:spcPts val="0"/>
              </a:spcBef>
              <a:spcAft>
                <a:spcPts val="0"/>
              </a:spcAft>
              <a:buClr>
                <a:schemeClr val="dk2"/>
              </a:buClr>
              <a:buSzPts val="3200"/>
              <a:buNone/>
              <a:defRPr>
                <a:solidFill>
                  <a:schemeClr val="dk2"/>
                </a:solidFill>
              </a:defRPr>
            </a:lvl5pPr>
            <a:lvl6pPr lvl="5" rtl="0" algn="ctr">
              <a:spcBef>
                <a:spcPts val="0"/>
              </a:spcBef>
              <a:spcAft>
                <a:spcPts val="0"/>
              </a:spcAft>
              <a:buClr>
                <a:schemeClr val="dk2"/>
              </a:buClr>
              <a:buSzPts val="3200"/>
              <a:buNone/>
              <a:defRPr>
                <a:solidFill>
                  <a:schemeClr val="dk2"/>
                </a:solidFill>
              </a:defRPr>
            </a:lvl6pPr>
            <a:lvl7pPr lvl="6" rtl="0" algn="ctr">
              <a:spcBef>
                <a:spcPts val="0"/>
              </a:spcBef>
              <a:spcAft>
                <a:spcPts val="0"/>
              </a:spcAft>
              <a:buClr>
                <a:schemeClr val="dk2"/>
              </a:buClr>
              <a:buSzPts val="3200"/>
              <a:buNone/>
              <a:defRPr>
                <a:solidFill>
                  <a:schemeClr val="dk2"/>
                </a:solidFill>
              </a:defRPr>
            </a:lvl7pPr>
            <a:lvl8pPr lvl="7" rtl="0" algn="ctr">
              <a:spcBef>
                <a:spcPts val="0"/>
              </a:spcBef>
              <a:spcAft>
                <a:spcPts val="0"/>
              </a:spcAft>
              <a:buClr>
                <a:schemeClr val="dk2"/>
              </a:buClr>
              <a:buSzPts val="3200"/>
              <a:buNone/>
              <a:defRPr>
                <a:solidFill>
                  <a:schemeClr val="dk2"/>
                </a:solidFill>
              </a:defRPr>
            </a:lvl8pPr>
            <a:lvl9pPr lvl="8" rtl="0" algn="ctr">
              <a:spcBef>
                <a:spcPts val="0"/>
              </a:spcBef>
              <a:spcAft>
                <a:spcPts val="0"/>
              </a:spcAft>
              <a:buClr>
                <a:schemeClr val="dk2"/>
              </a:buClr>
              <a:buSzPts val="3200"/>
              <a:buNone/>
              <a:defRPr>
                <a:solidFill>
                  <a:schemeClr val="dk2"/>
                </a:solidFill>
              </a:defRPr>
            </a:lvl9pPr>
          </a:lstStyle>
          <a:p/>
        </p:txBody>
      </p:sp>
      <p:sp>
        <p:nvSpPr>
          <p:cNvPr id="2454" name="Google Shape;2454;p200"/>
          <p:cNvSpPr txBox="1"/>
          <p:nvPr>
            <p:ph idx="1" type="subTitle"/>
          </p:nvPr>
        </p:nvSpPr>
        <p:spPr>
          <a:xfrm>
            <a:off x="2465400" y="1588050"/>
            <a:ext cx="4213200" cy="8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55" name="Google Shape;2455;p200"/>
          <p:cNvSpPr txBox="1"/>
          <p:nvPr/>
        </p:nvSpPr>
        <p:spPr>
          <a:xfrm>
            <a:off x="2938200" y="3243000"/>
            <a:ext cx="3267600" cy="71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Cabin"/>
                <a:ea typeface="Cabin"/>
                <a:cs typeface="Cabin"/>
                <a:sym typeface="Cabin"/>
              </a:rPr>
              <a:t>CREDITS: This presentation </a:t>
            </a:r>
            <a:r>
              <a:rPr lang="en" sz="1200">
                <a:solidFill>
                  <a:schemeClr val="dk2"/>
                </a:solidFill>
                <a:latin typeface="Cabin"/>
                <a:ea typeface="Cabin"/>
                <a:cs typeface="Cabin"/>
                <a:sym typeface="Cabin"/>
              </a:rPr>
              <a:t>template</a:t>
            </a:r>
            <a:r>
              <a:rPr lang="en" sz="1200">
                <a:solidFill>
                  <a:schemeClr val="dk2"/>
                </a:solidFill>
                <a:latin typeface="Cabin"/>
                <a:ea typeface="Cabin"/>
                <a:cs typeface="Cabin"/>
                <a:sym typeface="Cabin"/>
              </a:rPr>
              <a:t> was created by </a:t>
            </a:r>
            <a:r>
              <a:rPr b="1" lang="en" sz="1200">
                <a:solidFill>
                  <a:schemeClr val="dk2"/>
                </a:solidFill>
                <a:uFill>
                  <a:noFill/>
                </a:uFill>
                <a:latin typeface="Cabin"/>
                <a:ea typeface="Cabin"/>
                <a:cs typeface="Cabin"/>
                <a:sym typeface="Cabin"/>
                <a:hlinkClick r:id="rId3">
                  <a:extLst>
                    <a:ext uri="{A12FA001-AC4F-418D-AE19-62706E023703}">
                      <ahyp:hlinkClr val="tx"/>
                    </a:ext>
                  </a:extLst>
                </a:hlinkClick>
              </a:rPr>
              <a:t>Slidesgo</a:t>
            </a:r>
            <a:r>
              <a:rPr lang="en" sz="1200">
                <a:solidFill>
                  <a:schemeClr val="dk2"/>
                </a:solidFill>
                <a:latin typeface="Cabin"/>
                <a:ea typeface="Cabin"/>
                <a:cs typeface="Cabin"/>
                <a:sym typeface="Cabin"/>
              </a:rPr>
              <a:t>, including icons by </a:t>
            </a:r>
            <a:r>
              <a:rPr b="1" lang="en" sz="1200">
                <a:solidFill>
                  <a:schemeClr val="dk2"/>
                </a:solidFill>
                <a:uFill>
                  <a:noFill/>
                </a:uFill>
                <a:latin typeface="Cabin"/>
                <a:ea typeface="Cabin"/>
                <a:cs typeface="Cabin"/>
                <a:sym typeface="Cabin"/>
                <a:hlinkClick r:id="rId4">
                  <a:extLst>
                    <a:ext uri="{A12FA001-AC4F-418D-AE19-62706E023703}">
                      <ahyp:hlinkClr val="tx"/>
                    </a:ext>
                  </a:extLst>
                </a:hlinkClick>
              </a:rPr>
              <a:t>Flaticon</a:t>
            </a:r>
            <a:r>
              <a:rPr lang="en" sz="1200">
                <a:solidFill>
                  <a:schemeClr val="dk2"/>
                </a:solidFill>
                <a:latin typeface="Cabin"/>
                <a:ea typeface="Cabin"/>
                <a:cs typeface="Cabin"/>
                <a:sym typeface="Cabin"/>
              </a:rPr>
              <a:t>, and infographics &amp; images by </a:t>
            </a:r>
            <a:r>
              <a:rPr b="1" lang="en" sz="1200">
                <a:solidFill>
                  <a:schemeClr val="dk2"/>
                </a:solidFill>
                <a:uFill>
                  <a:noFill/>
                </a:uFill>
                <a:latin typeface="Cabin"/>
                <a:ea typeface="Cabin"/>
                <a:cs typeface="Cabin"/>
                <a:sym typeface="Cabin"/>
                <a:hlinkClick r:id="rId5">
                  <a:extLst>
                    <a:ext uri="{A12FA001-AC4F-418D-AE19-62706E023703}">
                      <ahyp:hlinkClr val="tx"/>
                    </a:ext>
                  </a:extLst>
                </a:hlinkClick>
              </a:rPr>
              <a:t>Freepik</a:t>
            </a:r>
            <a:r>
              <a:rPr lang="en" sz="1200">
                <a:solidFill>
                  <a:schemeClr val="dk2"/>
                </a:solidFill>
                <a:uFill>
                  <a:noFill/>
                </a:uFill>
                <a:latin typeface="Cabin"/>
                <a:ea typeface="Cabin"/>
                <a:cs typeface="Cabin"/>
                <a:sym typeface="Cabin"/>
                <a:hlinkClick r:id="rId6">
                  <a:extLst>
                    <a:ext uri="{A12FA001-AC4F-418D-AE19-62706E023703}">
                      <ahyp:hlinkClr val="tx"/>
                    </a:ext>
                  </a:extLst>
                </a:hlinkClick>
              </a:rPr>
              <a:t> </a:t>
            </a:r>
            <a:endParaRPr sz="1200">
              <a:solidFill>
                <a:schemeClr val="dk2"/>
              </a:solidFill>
              <a:latin typeface="Cabin"/>
              <a:ea typeface="Cabin"/>
              <a:cs typeface="Cabin"/>
              <a:sym typeface="Cabin"/>
            </a:endParaRPr>
          </a:p>
        </p:txBody>
      </p:sp>
      <p:sp>
        <p:nvSpPr>
          <p:cNvPr id="2456" name="Google Shape;2456;p200"/>
          <p:cNvSpPr/>
          <p:nvPr/>
        </p:nvSpPr>
        <p:spPr>
          <a:xfrm>
            <a:off x="504750" y="4218824"/>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457" name="Google Shape;2457;p200"/>
          <p:cNvSpPr/>
          <p:nvPr/>
        </p:nvSpPr>
        <p:spPr>
          <a:xfrm flipH="1" rot="10800000">
            <a:off x="504750" y="511958"/>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2458" name="Google Shape;2458;p200"/>
          <p:cNvGrpSpPr/>
          <p:nvPr/>
        </p:nvGrpSpPr>
        <p:grpSpPr>
          <a:xfrm>
            <a:off x="-1748100" y="761725"/>
            <a:ext cx="12704724" cy="3620050"/>
            <a:chOff x="-1748100" y="761725"/>
            <a:chExt cx="12704724" cy="3620050"/>
          </a:xfrm>
        </p:grpSpPr>
        <p:pic>
          <p:nvPicPr>
            <p:cNvPr id="2459" name="Google Shape;2459;p200"/>
            <p:cNvPicPr preferRelativeResize="0"/>
            <p:nvPr/>
          </p:nvPicPr>
          <p:blipFill>
            <a:blip r:embed="rId7">
              <a:alphaModFix/>
            </a:blip>
            <a:stretch>
              <a:fillRect/>
            </a:stretch>
          </p:blipFill>
          <p:spPr>
            <a:xfrm>
              <a:off x="-1748100" y="761725"/>
              <a:ext cx="3536998" cy="3620050"/>
            </a:xfrm>
            <a:prstGeom prst="rect">
              <a:avLst/>
            </a:prstGeom>
            <a:noFill/>
            <a:ln>
              <a:noFill/>
            </a:ln>
            <a:effectLst>
              <a:outerShdw blurRad="671513" rotWithShape="0" algn="bl">
                <a:schemeClr val="lt1">
                  <a:alpha val="74000"/>
                </a:schemeClr>
              </a:outerShdw>
            </a:effectLst>
          </p:spPr>
        </p:pic>
        <p:pic>
          <p:nvPicPr>
            <p:cNvPr id="2460" name="Google Shape;2460;p200"/>
            <p:cNvPicPr preferRelativeResize="0"/>
            <p:nvPr/>
          </p:nvPicPr>
          <p:blipFill>
            <a:blip r:embed="rId7">
              <a:alphaModFix/>
            </a:blip>
            <a:stretch>
              <a:fillRect/>
            </a:stretch>
          </p:blipFill>
          <p:spPr>
            <a:xfrm rot="5400000">
              <a:off x="7378100" y="761725"/>
              <a:ext cx="3536998" cy="3620050"/>
            </a:xfrm>
            <a:prstGeom prst="rect">
              <a:avLst/>
            </a:prstGeom>
            <a:noFill/>
            <a:ln>
              <a:noFill/>
            </a:ln>
            <a:effectLst>
              <a:outerShdw blurRad="671513" rotWithShape="0" algn="bl">
                <a:schemeClr val="lt1">
                  <a:alpha val="74000"/>
                </a:schemeClr>
              </a:outerShdw>
            </a:effectLst>
          </p:spPr>
        </p:pic>
        <p:grpSp>
          <p:nvGrpSpPr>
            <p:cNvPr id="2461" name="Google Shape;2461;p200"/>
            <p:cNvGrpSpPr/>
            <p:nvPr/>
          </p:nvGrpSpPr>
          <p:grpSpPr>
            <a:xfrm rot="-5400000">
              <a:off x="8568905" y="2483100"/>
              <a:ext cx="131041" cy="177300"/>
              <a:chOff x="-1097450" y="661075"/>
              <a:chExt cx="131041" cy="177300"/>
            </a:xfrm>
          </p:grpSpPr>
          <p:cxnSp>
            <p:nvCxnSpPr>
              <p:cNvPr id="2462" name="Google Shape;2462;p200"/>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463" name="Google Shape;2463;p200"/>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464" name="Google Shape;2464;p200"/>
            <p:cNvGrpSpPr/>
            <p:nvPr/>
          </p:nvGrpSpPr>
          <p:grpSpPr>
            <a:xfrm rot="5400000">
              <a:off x="436608" y="2483113"/>
              <a:ext cx="131041" cy="177300"/>
              <a:chOff x="-1097450" y="661075"/>
              <a:chExt cx="131041" cy="177300"/>
            </a:xfrm>
          </p:grpSpPr>
          <p:cxnSp>
            <p:nvCxnSpPr>
              <p:cNvPr id="2465" name="Google Shape;2465;p200"/>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466" name="Google Shape;2466;p200"/>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ONE_COLUMN_TEXT_1_1">
    <p:spTree>
      <p:nvGrpSpPr>
        <p:cNvPr id="2467" name="Shape 2467"/>
        <p:cNvGrpSpPr/>
        <p:nvPr/>
      </p:nvGrpSpPr>
      <p:grpSpPr>
        <a:xfrm>
          <a:off x="0" y="0"/>
          <a:ext cx="0" cy="0"/>
          <a:chOff x="0" y="0"/>
          <a:chExt cx="0" cy="0"/>
        </a:xfrm>
      </p:grpSpPr>
      <p:sp>
        <p:nvSpPr>
          <p:cNvPr id="2468" name="Google Shape;2468;p201"/>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01"/>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0" name="Google Shape;2470;p201"/>
          <p:cNvGrpSpPr/>
          <p:nvPr/>
        </p:nvGrpSpPr>
        <p:grpSpPr>
          <a:xfrm>
            <a:off x="391625" y="390900"/>
            <a:ext cx="8360700" cy="4361700"/>
            <a:chOff x="391625" y="390900"/>
            <a:chExt cx="8360700" cy="4361700"/>
          </a:xfrm>
        </p:grpSpPr>
        <p:pic>
          <p:nvPicPr>
            <p:cNvPr id="2471" name="Google Shape;2471;p20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472" name="Google Shape;2472;p20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3" name="Google Shape;2473;p201"/>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474" name="Google Shape;2474;p201"/>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pic>
        <p:nvPicPr>
          <p:cNvPr id="2475" name="Google Shape;2475;p201"/>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2476" name="Google Shape;2476;p201"/>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2477" name="Google Shape;2477;p201"/>
          <p:cNvGrpSpPr/>
          <p:nvPr/>
        </p:nvGrpSpPr>
        <p:grpSpPr>
          <a:xfrm>
            <a:off x="8568905" y="2483100"/>
            <a:ext cx="131041" cy="177300"/>
            <a:chOff x="-1097450" y="661075"/>
            <a:chExt cx="131041" cy="177300"/>
          </a:xfrm>
        </p:grpSpPr>
        <p:cxnSp>
          <p:nvCxnSpPr>
            <p:cNvPr id="2478" name="Google Shape;2478;p201"/>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479" name="Google Shape;2479;p201"/>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480" name="Google Shape;2480;p201"/>
          <p:cNvGrpSpPr/>
          <p:nvPr/>
        </p:nvGrpSpPr>
        <p:grpSpPr>
          <a:xfrm>
            <a:off x="436608" y="2483113"/>
            <a:ext cx="131041" cy="177300"/>
            <a:chOff x="-1097450" y="661075"/>
            <a:chExt cx="131041" cy="177300"/>
          </a:xfrm>
        </p:grpSpPr>
        <p:cxnSp>
          <p:nvCxnSpPr>
            <p:cNvPr id="2481" name="Google Shape;2481;p201"/>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482" name="Google Shape;2482;p201"/>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ONE_COLUMN_TEXT_1_1_1">
    <p:spTree>
      <p:nvGrpSpPr>
        <p:cNvPr id="2483" name="Shape 2483"/>
        <p:cNvGrpSpPr/>
        <p:nvPr/>
      </p:nvGrpSpPr>
      <p:grpSpPr>
        <a:xfrm>
          <a:off x="0" y="0"/>
          <a:ext cx="0" cy="0"/>
          <a:chOff x="0" y="0"/>
          <a:chExt cx="0" cy="0"/>
        </a:xfrm>
      </p:grpSpPr>
      <p:sp>
        <p:nvSpPr>
          <p:cNvPr id="2484" name="Google Shape;2484;p202"/>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02"/>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02"/>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7" name="Google Shape;2487;p202"/>
          <p:cNvGrpSpPr/>
          <p:nvPr/>
        </p:nvGrpSpPr>
        <p:grpSpPr>
          <a:xfrm>
            <a:off x="391625" y="390900"/>
            <a:ext cx="8360700" cy="4361700"/>
            <a:chOff x="391625" y="390900"/>
            <a:chExt cx="8360700" cy="4361700"/>
          </a:xfrm>
        </p:grpSpPr>
        <p:pic>
          <p:nvPicPr>
            <p:cNvPr id="2488" name="Google Shape;2488;p20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489" name="Google Shape;2489;p20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90" name="Google Shape;2490;p202"/>
          <p:cNvPicPr preferRelativeResize="0"/>
          <p:nvPr/>
        </p:nvPicPr>
        <p:blipFill>
          <a:blip r:embed="rId3">
            <a:alphaModFix/>
          </a:blip>
          <a:stretch>
            <a:fillRect/>
          </a:stretch>
        </p:blipFill>
        <p:spPr>
          <a:xfrm rot="10800000">
            <a:off x="2167245" y="3385850"/>
            <a:ext cx="5025461" cy="5143501"/>
          </a:xfrm>
          <a:prstGeom prst="rect">
            <a:avLst/>
          </a:prstGeom>
          <a:noFill/>
          <a:ln>
            <a:noFill/>
          </a:ln>
          <a:effectLst>
            <a:outerShdw blurRad="671513" rotWithShape="0" algn="bl">
              <a:schemeClr val="lt1">
                <a:alpha val="74000"/>
              </a:schemeClr>
            </a:outerShdw>
          </a:effectLst>
        </p:spPr>
      </p:pic>
      <p:sp>
        <p:nvSpPr>
          <p:cNvPr id="2491" name="Google Shape;2491;p202"/>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grpSp>
        <p:nvGrpSpPr>
          <p:cNvPr id="2492" name="Google Shape;2492;p202"/>
          <p:cNvGrpSpPr/>
          <p:nvPr/>
        </p:nvGrpSpPr>
        <p:grpSpPr>
          <a:xfrm>
            <a:off x="4506480" y="4420350"/>
            <a:ext cx="131041" cy="177300"/>
            <a:chOff x="-1097450" y="661075"/>
            <a:chExt cx="131041" cy="177300"/>
          </a:xfrm>
        </p:grpSpPr>
        <p:cxnSp>
          <p:nvCxnSpPr>
            <p:cNvPr id="2493" name="Google Shape;2493;p20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494" name="Google Shape;2494;p20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98" name="Shape 2498"/>
        <p:cNvGrpSpPr/>
        <p:nvPr/>
      </p:nvGrpSpPr>
      <p:grpSpPr>
        <a:xfrm>
          <a:off x="0" y="0"/>
          <a:ext cx="0" cy="0"/>
          <a:chOff x="0" y="0"/>
          <a:chExt cx="0" cy="0"/>
        </a:xfrm>
      </p:grpSpPr>
      <p:sp>
        <p:nvSpPr>
          <p:cNvPr id="2499" name="Google Shape;2499;p204"/>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04"/>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04"/>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2" name="Google Shape;2502;p204"/>
          <p:cNvGrpSpPr/>
          <p:nvPr/>
        </p:nvGrpSpPr>
        <p:grpSpPr>
          <a:xfrm>
            <a:off x="391625" y="390900"/>
            <a:ext cx="8360700" cy="4361700"/>
            <a:chOff x="391625" y="390900"/>
            <a:chExt cx="8360700" cy="4361700"/>
          </a:xfrm>
        </p:grpSpPr>
        <p:pic>
          <p:nvPicPr>
            <p:cNvPr id="2503" name="Google Shape;2503;p20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504" name="Google Shape;2504;p20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5" name="Google Shape;2505;p204"/>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
        <p:nvSpPr>
          <p:cNvPr id="2506" name="Google Shape;2506;p204"/>
          <p:cNvSpPr txBox="1"/>
          <p:nvPr>
            <p:ph type="ctrTitle"/>
          </p:nvPr>
        </p:nvSpPr>
        <p:spPr>
          <a:xfrm>
            <a:off x="1266750" y="1028253"/>
            <a:ext cx="6610500" cy="18099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5200"/>
              <a:buNone/>
              <a:defRPr sz="5000">
                <a:latin typeface="Lexend ExtraBold"/>
                <a:ea typeface="Lexend ExtraBold"/>
                <a:cs typeface="Lexend ExtraBold"/>
                <a:sym typeface="Lexend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507" name="Google Shape;2507;p204"/>
          <p:cNvSpPr txBox="1"/>
          <p:nvPr>
            <p:ph idx="1" type="subTitle"/>
          </p:nvPr>
        </p:nvSpPr>
        <p:spPr>
          <a:xfrm>
            <a:off x="2400000" y="2859268"/>
            <a:ext cx="4344000" cy="475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08" name="Shape 2508"/>
        <p:cNvGrpSpPr/>
        <p:nvPr/>
      </p:nvGrpSpPr>
      <p:grpSpPr>
        <a:xfrm>
          <a:off x="0" y="0"/>
          <a:ext cx="0" cy="0"/>
          <a:chOff x="0" y="0"/>
          <a:chExt cx="0" cy="0"/>
        </a:xfrm>
      </p:grpSpPr>
      <p:sp>
        <p:nvSpPr>
          <p:cNvPr id="2509" name="Google Shape;2509;p205"/>
          <p:cNvSpPr/>
          <p:nvPr/>
        </p:nvSpPr>
        <p:spPr>
          <a:xfrm>
            <a:off x="-823500" y="32844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05"/>
          <p:cNvSpPr/>
          <p:nvPr/>
        </p:nvSpPr>
        <p:spPr>
          <a:xfrm>
            <a:off x="5300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1" name="Google Shape;2511;p205"/>
          <p:cNvGrpSpPr/>
          <p:nvPr/>
        </p:nvGrpSpPr>
        <p:grpSpPr>
          <a:xfrm>
            <a:off x="391625" y="390900"/>
            <a:ext cx="8360700" cy="4361700"/>
            <a:chOff x="391625" y="390900"/>
            <a:chExt cx="8360700" cy="4361700"/>
          </a:xfrm>
        </p:grpSpPr>
        <p:pic>
          <p:nvPicPr>
            <p:cNvPr id="2512" name="Google Shape;2512;p20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513" name="Google Shape;2513;p20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4" name="Google Shape;2514;p205"/>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2515" name="Google Shape;2515;p205"/>
          <p:cNvSpPr txBox="1"/>
          <p:nvPr>
            <p:ph type="title"/>
          </p:nvPr>
        </p:nvSpPr>
        <p:spPr>
          <a:xfrm>
            <a:off x="1219500" y="2305263"/>
            <a:ext cx="37392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516" name="Google Shape;2516;p205"/>
          <p:cNvSpPr txBox="1"/>
          <p:nvPr>
            <p:ph hasCustomPrompt="1" idx="2" type="title"/>
          </p:nvPr>
        </p:nvSpPr>
        <p:spPr>
          <a:xfrm>
            <a:off x="2416350" y="1135563"/>
            <a:ext cx="1345500" cy="777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517" name="Google Shape;2517;p205"/>
          <p:cNvSpPr txBox="1"/>
          <p:nvPr>
            <p:ph idx="1" type="subTitle"/>
          </p:nvPr>
        </p:nvSpPr>
        <p:spPr>
          <a:xfrm>
            <a:off x="1548600" y="3658738"/>
            <a:ext cx="3081000" cy="53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18" name="Shape 2518"/>
        <p:cNvGrpSpPr/>
        <p:nvPr/>
      </p:nvGrpSpPr>
      <p:grpSpPr>
        <a:xfrm>
          <a:off x="0" y="0"/>
          <a:ext cx="0" cy="0"/>
          <a:chOff x="0" y="0"/>
          <a:chExt cx="0" cy="0"/>
        </a:xfrm>
      </p:grpSpPr>
      <p:sp>
        <p:nvSpPr>
          <p:cNvPr id="2519" name="Google Shape;2519;p206"/>
          <p:cNvSpPr/>
          <p:nvPr/>
        </p:nvSpPr>
        <p:spPr>
          <a:xfrm rot="5400000">
            <a:off x="513000" y="-5946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06"/>
          <p:cNvSpPr/>
          <p:nvPr/>
        </p:nvSpPr>
        <p:spPr>
          <a:xfrm>
            <a:off x="6201300"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1" name="Google Shape;2521;p206"/>
          <p:cNvGrpSpPr/>
          <p:nvPr/>
        </p:nvGrpSpPr>
        <p:grpSpPr>
          <a:xfrm>
            <a:off x="391625" y="390900"/>
            <a:ext cx="8360700" cy="4361700"/>
            <a:chOff x="391625" y="390900"/>
            <a:chExt cx="8360700" cy="4361700"/>
          </a:xfrm>
        </p:grpSpPr>
        <p:pic>
          <p:nvPicPr>
            <p:cNvPr id="2522" name="Google Shape;2522;p20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523" name="Google Shape;2523;p20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4" name="Google Shape;2524;p20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06"/>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526" name="Google Shape;2526;p206"/>
          <p:cNvSpPr txBox="1"/>
          <p:nvPr>
            <p:ph idx="1" type="subTitle"/>
          </p:nvPr>
        </p:nvSpPr>
        <p:spPr>
          <a:xfrm>
            <a:off x="720000" y="1170125"/>
            <a:ext cx="7704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2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8" name="Shape 138"/>
        <p:cNvGrpSpPr/>
        <p:nvPr/>
      </p:nvGrpSpPr>
      <p:grpSpPr>
        <a:xfrm>
          <a:off x="0" y="0"/>
          <a:ext cx="0" cy="0"/>
          <a:chOff x="0" y="0"/>
          <a:chExt cx="0" cy="0"/>
        </a:xfrm>
      </p:grpSpPr>
      <p:sp>
        <p:nvSpPr>
          <p:cNvPr id="139" name="Google Shape;139;p22"/>
          <p:cNvSpPr txBox="1"/>
          <p:nvPr>
            <p:ph type="title"/>
          </p:nvPr>
        </p:nvSpPr>
        <p:spPr>
          <a:xfrm>
            <a:off x="1602450" y="602513"/>
            <a:ext cx="5934300" cy="119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140" name="Google Shape;140;p22"/>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141" name="Google Shape;141;p22"/>
          <p:cNvGrpSpPr/>
          <p:nvPr/>
        </p:nvGrpSpPr>
        <p:grpSpPr>
          <a:xfrm>
            <a:off x="-2281500" y="761725"/>
            <a:ext cx="13771524" cy="3620050"/>
            <a:chOff x="-2281500" y="761725"/>
            <a:chExt cx="13771524" cy="3620050"/>
          </a:xfrm>
        </p:grpSpPr>
        <p:pic>
          <p:nvPicPr>
            <p:cNvPr id="142" name="Google Shape;142;p22"/>
            <p:cNvPicPr preferRelativeResize="0"/>
            <p:nvPr/>
          </p:nvPicPr>
          <p:blipFill>
            <a:blip r:embed="rId2">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43" name="Google Shape;143;p22"/>
            <p:cNvPicPr preferRelativeResize="0"/>
            <p:nvPr/>
          </p:nvPicPr>
          <p:blipFill>
            <a:blip r:embed="rId2">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44" name="Google Shape;144;p22"/>
            <p:cNvGrpSpPr/>
            <p:nvPr/>
          </p:nvGrpSpPr>
          <p:grpSpPr>
            <a:xfrm rot="-5400000">
              <a:off x="8568905" y="2483100"/>
              <a:ext cx="131041" cy="177300"/>
              <a:chOff x="-1097450" y="661075"/>
              <a:chExt cx="131041" cy="177300"/>
            </a:xfrm>
          </p:grpSpPr>
          <p:cxnSp>
            <p:nvCxnSpPr>
              <p:cNvPr id="145" name="Google Shape;145;p2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46" name="Google Shape;146;p2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47" name="Google Shape;147;p22"/>
            <p:cNvGrpSpPr/>
            <p:nvPr/>
          </p:nvGrpSpPr>
          <p:grpSpPr>
            <a:xfrm rot="5400000">
              <a:off x="436608" y="2483113"/>
              <a:ext cx="131041" cy="177300"/>
              <a:chOff x="-1097450" y="661075"/>
              <a:chExt cx="131041" cy="177300"/>
            </a:xfrm>
          </p:grpSpPr>
          <p:cxnSp>
            <p:nvCxnSpPr>
              <p:cNvPr id="148" name="Google Shape;148;p2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49" name="Google Shape;149;p2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150" name="Google Shape;150;p22"/>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27" name="Shape 2527"/>
        <p:cNvGrpSpPr/>
        <p:nvPr/>
      </p:nvGrpSpPr>
      <p:grpSpPr>
        <a:xfrm>
          <a:off x="0" y="0"/>
          <a:ext cx="0" cy="0"/>
          <a:chOff x="0" y="0"/>
          <a:chExt cx="0" cy="0"/>
        </a:xfrm>
      </p:grpSpPr>
      <p:sp>
        <p:nvSpPr>
          <p:cNvPr id="2528" name="Google Shape;2528;p207"/>
          <p:cNvSpPr/>
          <p:nvPr/>
        </p:nvSpPr>
        <p:spPr>
          <a:xfrm>
            <a:off x="791997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07"/>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07"/>
          <p:cNvSpPr/>
          <p:nvPr/>
        </p:nvSpPr>
        <p:spPr>
          <a:xfrm>
            <a:off x="-74702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1" name="Google Shape;2531;p207"/>
          <p:cNvGrpSpPr/>
          <p:nvPr/>
        </p:nvGrpSpPr>
        <p:grpSpPr>
          <a:xfrm>
            <a:off x="391625" y="390900"/>
            <a:ext cx="8360700" cy="4361700"/>
            <a:chOff x="391625" y="390900"/>
            <a:chExt cx="8360700" cy="4361700"/>
          </a:xfrm>
        </p:grpSpPr>
        <p:pic>
          <p:nvPicPr>
            <p:cNvPr id="2532" name="Google Shape;2532;p20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533" name="Google Shape;2533;p20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4" name="Google Shape;2534;p207"/>
          <p:cNvSpPr txBox="1"/>
          <p:nvPr>
            <p:ph idx="1" type="subTitle"/>
          </p:nvPr>
        </p:nvSpPr>
        <p:spPr>
          <a:xfrm>
            <a:off x="167645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2535" name="Google Shape;2535;p207"/>
          <p:cNvSpPr txBox="1"/>
          <p:nvPr>
            <p:ph idx="2" type="subTitle"/>
          </p:nvPr>
        </p:nvSpPr>
        <p:spPr>
          <a:xfrm>
            <a:off x="491380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2536" name="Google Shape;2536;p20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07"/>
          <p:cNvSpPr txBox="1"/>
          <p:nvPr>
            <p:ph type="title"/>
          </p:nvPr>
        </p:nvSpPr>
        <p:spPr>
          <a:xfrm>
            <a:off x="720000" y="598813"/>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538" name="Google Shape;2538;p207"/>
          <p:cNvSpPr txBox="1"/>
          <p:nvPr>
            <p:ph idx="3" type="subTitle"/>
          </p:nvPr>
        </p:nvSpPr>
        <p:spPr>
          <a:xfrm>
            <a:off x="4913498" y="3477600"/>
            <a:ext cx="25542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539" name="Google Shape;2539;p207"/>
          <p:cNvSpPr txBox="1"/>
          <p:nvPr>
            <p:ph idx="4" type="subTitle"/>
          </p:nvPr>
        </p:nvSpPr>
        <p:spPr>
          <a:xfrm>
            <a:off x="1676450" y="3477600"/>
            <a:ext cx="25536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40" name="Shape 2540"/>
        <p:cNvGrpSpPr/>
        <p:nvPr/>
      </p:nvGrpSpPr>
      <p:grpSpPr>
        <a:xfrm>
          <a:off x="0" y="0"/>
          <a:ext cx="0" cy="0"/>
          <a:chOff x="0" y="0"/>
          <a:chExt cx="0" cy="0"/>
        </a:xfrm>
      </p:grpSpPr>
      <p:sp>
        <p:nvSpPr>
          <p:cNvPr id="2541" name="Google Shape;2541;p208"/>
          <p:cNvSpPr/>
          <p:nvPr/>
        </p:nvSpPr>
        <p:spPr>
          <a:xfrm>
            <a:off x="-648000" y="3747836"/>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08"/>
          <p:cNvSpPr/>
          <p:nvPr/>
        </p:nvSpPr>
        <p:spPr>
          <a:xfrm>
            <a:off x="7952400" y="7873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3" name="Google Shape;2543;p208"/>
          <p:cNvGrpSpPr/>
          <p:nvPr/>
        </p:nvGrpSpPr>
        <p:grpSpPr>
          <a:xfrm>
            <a:off x="391625" y="390900"/>
            <a:ext cx="8360700" cy="4361700"/>
            <a:chOff x="391625" y="390900"/>
            <a:chExt cx="8360700" cy="4361700"/>
          </a:xfrm>
        </p:grpSpPr>
        <p:pic>
          <p:nvPicPr>
            <p:cNvPr id="2544" name="Google Shape;2544;p20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545" name="Google Shape;2545;p20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6" name="Google Shape;2546;p208"/>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547" name="Google Shape;2547;p20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48" name="Shape 2548"/>
        <p:cNvGrpSpPr/>
        <p:nvPr/>
      </p:nvGrpSpPr>
      <p:grpSpPr>
        <a:xfrm>
          <a:off x="0" y="0"/>
          <a:ext cx="0" cy="0"/>
          <a:chOff x="0" y="0"/>
          <a:chExt cx="0" cy="0"/>
        </a:xfrm>
      </p:grpSpPr>
      <p:sp>
        <p:nvSpPr>
          <p:cNvPr id="2549" name="Google Shape;2549;p209"/>
          <p:cNvSpPr/>
          <p:nvPr/>
        </p:nvSpPr>
        <p:spPr>
          <a:xfrm>
            <a:off x="3384809" y="-5772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09"/>
          <p:cNvSpPr/>
          <p:nvPr/>
        </p:nvSpPr>
        <p:spPr>
          <a:xfrm>
            <a:off x="5755700" y="3910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09"/>
          <p:cNvSpPr/>
          <p:nvPr/>
        </p:nvSpPr>
        <p:spPr>
          <a:xfrm>
            <a:off x="-648000" y="37229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09"/>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3" name="Google Shape;2553;p209"/>
          <p:cNvGrpSpPr/>
          <p:nvPr/>
        </p:nvGrpSpPr>
        <p:grpSpPr>
          <a:xfrm>
            <a:off x="391625" y="390900"/>
            <a:ext cx="8360700" cy="4361700"/>
            <a:chOff x="391625" y="390900"/>
            <a:chExt cx="8360700" cy="4361700"/>
          </a:xfrm>
        </p:grpSpPr>
        <p:pic>
          <p:nvPicPr>
            <p:cNvPr id="2554" name="Google Shape;2554;p20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555" name="Google Shape;2555;p20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6" name="Google Shape;2556;p209"/>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09"/>
          <p:cNvSpPr txBox="1"/>
          <p:nvPr>
            <p:ph type="title"/>
          </p:nvPr>
        </p:nvSpPr>
        <p:spPr>
          <a:xfrm>
            <a:off x="796200" y="1186375"/>
            <a:ext cx="4086900" cy="16431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558" name="Google Shape;2558;p209"/>
          <p:cNvSpPr txBox="1"/>
          <p:nvPr>
            <p:ph idx="1" type="subTitle"/>
          </p:nvPr>
        </p:nvSpPr>
        <p:spPr>
          <a:xfrm>
            <a:off x="796200" y="2922575"/>
            <a:ext cx="4086900" cy="94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59" name="Shape 2559"/>
        <p:cNvGrpSpPr/>
        <p:nvPr/>
      </p:nvGrpSpPr>
      <p:grpSpPr>
        <a:xfrm>
          <a:off x="0" y="0"/>
          <a:ext cx="0" cy="0"/>
          <a:chOff x="0" y="0"/>
          <a:chExt cx="0" cy="0"/>
        </a:xfrm>
      </p:grpSpPr>
      <p:sp>
        <p:nvSpPr>
          <p:cNvPr id="2560" name="Google Shape;2560;p210"/>
          <p:cNvSpPr/>
          <p:nvPr/>
        </p:nvSpPr>
        <p:spPr>
          <a:xfrm>
            <a:off x="8071675" y="753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10"/>
          <p:cNvSpPr/>
          <p:nvPr/>
        </p:nvSpPr>
        <p:spPr>
          <a:xfrm>
            <a:off x="79524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10"/>
          <p:cNvSpPr/>
          <p:nvPr/>
        </p:nvSpPr>
        <p:spPr>
          <a:xfrm>
            <a:off x="-648000" y="3528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10"/>
          <p:cNvSpPr/>
          <p:nvPr/>
        </p:nvSpPr>
        <p:spPr>
          <a:xfrm>
            <a:off x="-6480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4" name="Google Shape;2564;p210"/>
          <p:cNvGrpSpPr/>
          <p:nvPr/>
        </p:nvGrpSpPr>
        <p:grpSpPr>
          <a:xfrm>
            <a:off x="391625" y="390900"/>
            <a:ext cx="8360700" cy="4361700"/>
            <a:chOff x="391625" y="390900"/>
            <a:chExt cx="8360700" cy="4361700"/>
          </a:xfrm>
        </p:grpSpPr>
        <p:pic>
          <p:nvPicPr>
            <p:cNvPr id="2565" name="Google Shape;2565;p21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566" name="Google Shape;2566;p21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7" name="Google Shape;2567;p210"/>
          <p:cNvSpPr txBox="1"/>
          <p:nvPr>
            <p:ph type="title"/>
          </p:nvPr>
        </p:nvSpPr>
        <p:spPr>
          <a:xfrm>
            <a:off x="719900" y="1617225"/>
            <a:ext cx="7704000" cy="21588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9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2568" name="Google Shape;2568;p210"/>
          <p:cNvGrpSpPr/>
          <p:nvPr/>
        </p:nvGrpSpPr>
        <p:grpSpPr>
          <a:xfrm>
            <a:off x="2000250" y="-3680305"/>
            <a:ext cx="5143501" cy="5025461"/>
            <a:chOff x="2000250" y="-3680305"/>
            <a:chExt cx="5143501" cy="5025461"/>
          </a:xfrm>
        </p:grpSpPr>
        <p:pic>
          <p:nvPicPr>
            <p:cNvPr id="2569" name="Google Shape;2569;p210"/>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2570" name="Google Shape;2570;p210"/>
            <p:cNvGrpSpPr/>
            <p:nvPr/>
          </p:nvGrpSpPr>
          <p:grpSpPr>
            <a:xfrm rot="10800000">
              <a:off x="4506480" y="423325"/>
              <a:ext cx="131041" cy="177300"/>
              <a:chOff x="-1097450" y="661075"/>
              <a:chExt cx="131041" cy="177300"/>
            </a:xfrm>
          </p:grpSpPr>
          <p:cxnSp>
            <p:nvCxnSpPr>
              <p:cNvPr id="2571" name="Google Shape;2571;p210"/>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572" name="Google Shape;2572;p210"/>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2573" name="Google Shape;2573;p210"/>
          <p:cNvSpPr/>
          <p:nvPr/>
        </p:nvSpPr>
        <p:spPr>
          <a:xfrm flipH="1" rot="10800000">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574" name="Shape 2574"/>
        <p:cNvGrpSpPr/>
        <p:nvPr/>
      </p:nvGrpSpPr>
      <p:grpSpPr>
        <a:xfrm>
          <a:off x="0" y="0"/>
          <a:ext cx="0" cy="0"/>
          <a:chOff x="0" y="0"/>
          <a:chExt cx="0" cy="0"/>
        </a:xfrm>
      </p:grpSpPr>
      <p:sp>
        <p:nvSpPr>
          <p:cNvPr id="2575" name="Google Shape;2575;p211"/>
          <p:cNvSpPr/>
          <p:nvPr/>
        </p:nvSpPr>
        <p:spPr>
          <a:xfrm>
            <a:off x="17905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11"/>
          <p:cNvSpPr/>
          <p:nvPr/>
        </p:nvSpPr>
        <p:spPr>
          <a:xfrm>
            <a:off x="5813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7" name="Google Shape;2577;p211"/>
          <p:cNvGrpSpPr/>
          <p:nvPr/>
        </p:nvGrpSpPr>
        <p:grpSpPr>
          <a:xfrm>
            <a:off x="391625" y="390900"/>
            <a:ext cx="8360700" cy="4361700"/>
            <a:chOff x="391625" y="390900"/>
            <a:chExt cx="8360700" cy="4361700"/>
          </a:xfrm>
        </p:grpSpPr>
        <p:pic>
          <p:nvPicPr>
            <p:cNvPr id="2578" name="Google Shape;2578;p21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579" name="Google Shape;2579;p21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0" name="Google Shape;2580;p211"/>
          <p:cNvSpPr/>
          <p:nvPr/>
        </p:nvSpPr>
        <p:spPr>
          <a:xfrm rot="10800000">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2581" name="Google Shape;2581;p211"/>
          <p:cNvSpPr txBox="1"/>
          <p:nvPr>
            <p:ph idx="1" type="subTitle"/>
          </p:nvPr>
        </p:nvSpPr>
        <p:spPr>
          <a:xfrm>
            <a:off x="3765575" y="2407675"/>
            <a:ext cx="4449300" cy="132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900"/>
              <a:buNone/>
              <a:defRPr sz="1600"/>
            </a:lvl1pPr>
            <a:lvl2pPr lvl="1" rtl="0" algn="ctr">
              <a:lnSpc>
                <a:spcPct val="100000"/>
              </a:lnSpc>
              <a:spcBef>
                <a:spcPts val="1600"/>
              </a:spcBef>
              <a:spcAft>
                <a:spcPts val="0"/>
              </a:spcAft>
              <a:buSzPts val="1900"/>
              <a:buNone/>
              <a:defRPr sz="1900"/>
            </a:lvl2pPr>
            <a:lvl3pPr lvl="2" rtl="0" algn="ctr">
              <a:lnSpc>
                <a:spcPct val="100000"/>
              </a:lnSpc>
              <a:spcBef>
                <a:spcPts val="1600"/>
              </a:spcBef>
              <a:spcAft>
                <a:spcPts val="0"/>
              </a:spcAft>
              <a:buSzPts val="1900"/>
              <a:buNone/>
              <a:defRPr sz="1900"/>
            </a:lvl3pPr>
            <a:lvl4pPr lvl="3" rtl="0" algn="ctr">
              <a:lnSpc>
                <a:spcPct val="100000"/>
              </a:lnSpc>
              <a:spcBef>
                <a:spcPts val="1600"/>
              </a:spcBef>
              <a:spcAft>
                <a:spcPts val="0"/>
              </a:spcAft>
              <a:buSzPts val="1900"/>
              <a:buNone/>
              <a:defRPr sz="1900"/>
            </a:lvl4pPr>
            <a:lvl5pPr lvl="4" rtl="0" algn="ctr">
              <a:lnSpc>
                <a:spcPct val="100000"/>
              </a:lnSpc>
              <a:spcBef>
                <a:spcPts val="1600"/>
              </a:spcBef>
              <a:spcAft>
                <a:spcPts val="0"/>
              </a:spcAft>
              <a:buSzPts val="1900"/>
              <a:buNone/>
              <a:defRPr sz="1900"/>
            </a:lvl5pPr>
            <a:lvl6pPr lvl="5" rtl="0" algn="ctr">
              <a:lnSpc>
                <a:spcPct val="100000"/>
              </a:lnSpc>
              <a:spcBef>
                <a:spcPts val="1600"/>
              </a:spcBef>
              <a:spcAft>
                <a:spcPts val="0"/>
              </a:spcAft>
              <a:buSzPts val="1900"/>
              <a:buNone/>
              <a:defRPr sz="1900"/>
            </a:lvl6pPr>
            <a:lvl7pPr lvl="6" rtl="0" algn="ctr">
              <a:lnSpc>
                <a:spcPct val="100000"/>
              </a:lnSpc>
              <a:spcBef>
                <a:spcPts val="1600"/>
              </a:spcBef>
              <a:spcAft>
                <a:spcPts val="0"/>
              </a:spcAft>
              <a:buSzPts val="1900"/>
              <a:buNone/>
              <a:defRPr sz="1900"/>
            </a:lvl7pPr>
            <a:lvl8pPr lvl="7" rtl="0" algn="ctr">
              <a:lnSpc>
                <a:spcPct val="100000"/>
              </a:lnSpc>
              <a:spcBef>
                <a:spcPts val="1600"/>
              </a:spcBef>
              <a:spcAft>
                <a:spcPts val="0"/>
              </a:spcAft>
              <a:buSzPts val="1900"/>
              <a:buNone/>
              <a:defRPr sz="1900"/>
            </a:lvl8pPr>
            <a:lvl9pPr lvl="8" rtl="0" algn="ctr">
              <a:lnSpc>
                <a:spcPct val="100000"/>
              </a:lnSpc>
              <a:spcBef>
                <a:spcPts val="1600"/>
              </a:spcBef>
              <a:spcAft>
                <a:spcPts val="1600"/>
              </a:spcAft>
              <a:buSzPts val="1900"/>
              <a:buNone/>
              <a:defRPr sz="1900"/>
            </a:lvl9pPr>
          </a:lstStyle>
          <a:p/>
        </p:txBody>
      </p:sp>
      <p:sp>
        <p:nvSpPr>
          <p:cNvPr id="2582" name="Google Shape;2582;p211"/>
          <p:cNvSpPr txBox="1"/>
          <p:nvPr>
            <p:ph type="title"/>
          </p:nvPr>
        </p:nvSpPr>
        <p:spPr>
          <a:xfrm>
            <a:off x="3765599" y="1645100"/>
            <a:ext cx="44493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900"/>
              <a:buNone/>
              <a:defRPr sz="39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583" name="Shape 2583"/>
        <p:cNvGrpSpPr/>
        <p:nvPr/>
      </p:nvGrpSpPr>
      <p:grpSpPr>
        <a:xfrm>
          <a:off x="0" y="0"/>
          <a:ext cx="0" cy="0"/>
          <a:chOff x="0" y="0"/>
          <a:chExt cx="0" cy="0"/>
        </a:xfrm>
      </p:grpSpPr>
      <p:sp>
        <p:nvSpPr>
          <p:cNvPr id="2584" name="Google Shape;2584;p212"/>
          <p:cNvSpPr txBox="1"/>
          <p:nvPr>
            <p:ph type="title"/>
          </p:nvPr>
        </p:nvSpPr>
        <p:spPr>
          <a:xfrm>
            <a:off x="1602450" y="602513"/>
            <a:ext cx="5934300" cy="119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2585" name="Google Shape;2585;p212"/>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2586" name="Google Shape;2586;p212"/>
          <p:cNvGrpSpPr/>
          <p:nvPr/>
        </p:nvGrpSpPr>
        <p:grpSpPr>
          <a:xfrm>
            <a:off x="-2281500" y="761725"/>
            <a:ext cx="13771524" cy="3620050"/>
            <a:chOff x="-2281500" y="761725"/>
            <a:chExt cx="13771524" cy="3620050"/>
          </a:xfrm>
        </p:grpSpPr>
        <p:pic>
          <p:nvPicPr>
            <p:cNvPr id="2587" name="Google Shape;2587;p212"/>
            <p:cNvPicPr preferRelativeResize="0"/>
            <p:nvPr/>
          </p:nvPicPr>
          <p:blipFill>
            <a:blip r:embed="rId2">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2588" name="Google Shape;2588;p212"/>
            <p:cNvPicPr preferRelativeResize="0"/>
            <p:nvPr/>
          </p:nvPicPr>
          <p:blipFill>
            <a:blip r:embed="rId2">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2589" name="Google Shape;2589;p212"/>
            <p:cNvGrpSpPr/>
            <p:nvPr/>
          </p:nvGrpSpPr>
          <p:grpSpPr>
            <a:xfrm rot="-5400000">
              <a:off x="8568905" y="2483100"/>
              <a:ext cx="131041" cy="177300"/>
              <a:chOff x="-1097450" y="661075"/>
              <a:chExt cx="131041" cy="177300"/>
            </a:xfrm>
          </p:grpSpPr>
          <p:cxnSp>
            <p:nvCxnSpPr>
              <p:cNvPr id="2590" name="Google Shape;2590;p21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591" name="Google Shape;2591;p21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592" name="Google Shape;2592;p212"/>
            <p:cNvGrpSpPr/>
            <p:nvPr/>
          </p:nvGrpSpPr>
          <p:grpSpPr>
            <a:xfrm rot="5400000">
              <a:off x="436608" y="2483113"/>
              <a:ext cx="131041" cy="177300"/>
              <a:chOff x="-1097450" y="661075"/>
              <a:chExt cx="131041" cy="177300"/>
            </a:xfrm>
          </p:grpSpPr>
          <p:cxnSp>
            <p:nvCxnSpPr>
              <p:cNvPr id="2593" name="Google Shape;2593;p21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594" name="Google Shape;2594;p21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2595" name="Google Shape;2595;p212"/>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596" name="Shape 2596"/>
        <p:cNvGrpSpPr/>
        <p:nvPr/>
      </p:nvGrpSpPr>
      <p:grpSpPr>
        <a:xfrm>
          <a:off x="0" y="0"/>
          <a:ext cx="0" cy="0"/>
          <a:chOff x="0" y="0"/>
          <a:chExt cx="0" cy="0"/>
        </a:xfrm>
      </p:grpSpPr>
      <p:sp>
        <p:nvSpPr>
          <p:cNvPr id="2597" name="Google Shape;2597;p213"/>
          <p:cNvSpPr/>
          <p:nvPr/>
        </p:nvSpPr>
        <p:spPr>
          <a:xfrm>
            <a:off x="1063125" y="-56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13"/>
          <p:cNvSpPr/>
          <p:nvPr/>
        </p:nvSpPr>
        <p:spPr>
          <a:xfrm>
            <a:off x="7952400" y="11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13"/>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0" name="Google Shape;2600;p213"/>
          <p:cNvGrpSpPr/>
          <p:nvPr/>
        </p:nvGrpSpPr>
        <p:grpSpPr>
          <a:xfrm>
            <a:off x="391625" y="390900"/>
            <a:ext cx="8360700" cy="4361700"/>
            <a:chOff x="391625" y="390900"/>
            <a:chExt cx="8360700" cy="4361700"/>
          </a:xfrm>
        </p:grpSpPr>
        <p:pic>
          <p:nvPicPr>
            <p:cNvPr id="2601" name="Google Shape;2601;p21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602" name="Google Shape;2602;p21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3" name="Google Shape;2603;p213"/>
          <p:cNvSpPr txBox="1"/>
          <p:nvPr>
            <p:ph hasCustomPrompt="1" type="title"/>
          </p:nvPr>
        </p:nvSpPr>
        <p:spPr>
          <a:xfrm>
            <a:off x="1284000" y="885450"/>
            <a:ext cx="6576000" cy="18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600"/>
              <a:buNone/>
              <a:defRPr sz="113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604" name="Google Shape;2604;p213"/>
          <p:cNvSpPr txBox="1"/>
          <p:nvPr>
            <p:ph idx="1" type="subTitle"/>
          </p:nvPr>
        </p:nvSpPr>
        <p:spPr>
          <a:xfrm>
            <a:off x="1284000" y="2773300"/>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2605" name="Google Shape;2605;p213"/>
          <p:cNvSpPr/>
          <p:nvPr/>
        </p:nvSpPr>
        <p:spPr>
          <a:xfrm rot="-5400000">
            <a:off x="5598185"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2606" name="Google Shape;2606;p213"/>
          <p:cNvGrpSpPr/>
          <p:nvPr/>
        </p:nvGrpSpPr>
        <p:grpSpPr>
          <a:xfrm>
            <a:off x="2000250" y="-3680305"/>
            <a:ext cx="5210081" cy="12482706"/>
            <a:chOff x="2000250" y="-3680305"/>
            <a:chExt cx="5210081" cy="12482706"/>
          </a:xfrm>
        </p:grpSpPr>
        <p:pic>
          <p:nvPicPr>
            <p:cNvPr id="2607" name="Google Shape;2607;p213"/>
            <p:cNvPicPr preferRelativeResize="0"/>
            <p:nvPr/>
          </p:nvPicPr>
          <p:blipFill>
            <a:blip r:embed="rId3">
              <a:alphaModFix/>
            </a:blip>
            <a:stretch>
              <a:fillRect/>
            </a:stretch>
          </p:blipFill>
          <p:spPr>
            <a:xfrm rot="10800000">
              <a:off x="2184870" y="3658900"/>
              <a:ext cx="5025461" cy="5143501"/>
            </a:xfrm>
            <a:prstGeom prst="rect">
              <a:avLst/>
            </a:prstGeom>
            <a:noFill/>
            <a:ln>
              <a:noFill/>
            </a:ln>
            <a:effectLst>
              <a:outerShdw blurRad="671513" rotWithShape="0" algn="bl">
                <a:schemeClr val="lt1">
                  <a:alpha val="74000"/>
                </a:schemeClr>
              </a:outerShdw>
            </a:effectLst>
          </p:spPr>
        </p:pic>
        <p:grpSp>
          <p:nvGrpSpPr>
            <p:cNvPr id="2608" name="Google Shape;2608;p213"/>
            <p:cNvGrpSpPr/>
            <p:nvPr/>
          </p:nvGrpSpPr>
          <p:grpSpPr>
            <a:xfrm>
              <a:off x="4506480" y="4420350"/>
              <a:ext cx="131041" cy="177300"/>
              <a:chOff x="-1097450" y="661075"/>
              <a:chExt cx="131041" cy="177300"/>
            </a:xfrm>
          </p:grpSpPr>
          <p:cxnSp>
            <p:nvCxnSpPr>
              <p:cNvPr id="2609" name="Google Shape;2609;p213"/>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610" name="Google Shape;2610;p213"/>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pic>
          <p:nvPicPr>
            <p:cNvPr id="2611" name="Google Shape;2611;p213"/>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2612" name="Google Shape;2612;p213"/>
            <p:cNvGrpSpPr/>
            <p:nvPr/>
          </p:nvGrpSpPr>
          <p:grpSpPr>
            <a:xfrm rot="10800000">
              <a:off x="4506480" y="423325"/>
              <a:ext cx="131041" cy="177300"/>
              <a:chOff x="-1097450" y="661075"/>
              <a:chExt cx="131041" cy="177300"/>
            </a:xfrm>
          </p:grpSpPr>
          <p:cxnSp>
            <p:nvCxnSpPr>
              <p:cNvPr id="2613" name="Google Shape;2613;p213"/>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614" name="Google Shape;2614;p213"/>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2615" name="Google Shape;2615;p213"/>
          <p:cNvSpPr/>
          <p:nvPr/>
        </p:nvSpPr>
        <p:spPr>
          <a:xfrm flipH="1" rot="5400000">
            <a:off x="-566190"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616" name="Shape 2616"/>
        <p:cNvGrpSpPr/>
        <p:nvPr/>
      </p:nvGrpSpPr>
      <p:grpSpPr>
        <a:xfrm>
          <a:off x="0" y="0"/>
          <a:ext cx="0" cy="0"/>
          <a:chOff x="0" y="0"/>
          <a:chExt cx="0" cy="0"/>
        </a:xfrm>
      </p:grpSpPr>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617" name="Shape 2617"/>
        <p:cNvGrpSpPr/>
        <p:nvPr/>
      </p:nvGrpSpPr>
      <p:grpSpPr>
        <a:xfrm>
          <a:off x="0" y="0"/>
          <a:ext cx="0" cy="0"/>
          <a:chOff x="0" y="0"/>
          <a:chExt cx="0" cy="0"/>
        </a:xfrm>
      </p:grpSpPr>
      <p:sp>
        <p:nvSpPr>
          <p:cNvPr id="2618" name="Google Shape;2618;p215"/>
          <p:cNvSpPr/>
          <p:nvPr/>
        </p:nvSpPr>
        <p:spPr>
          <a:xfrm>
            <a:off x="78474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15"/>
          <p:cNvSpPr/>
          <p:nvPr/>
        </p:nvSpPr>
        <p:spPr>
          <a:xfrm>
            <a:off x="-589525" y="-59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0" name="Google Shape;2620;p215"/>
          <p:cNvGrpSpPr/>
          <p:nvPr/>
        </p:nvGrpSpPr>
        <p:grpSpPr>
          <a:xfrm>
            <a:off x="391625" y="390900"/>
            <a:ext cx="8360700" cy="4361700"/>
            <a:chOff x="391625" y="390900"/>
            <a:chExt cx="8360700" cy="4361700"/>
          </a:xfrm>
        </p:grpSpPr>
        <p:pic>
          <p:nvPicPr>
            <p:cNvPr id="2621" name="Google Shape;2621;p21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622" name="Google Shape;2622;p21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3" name="Google Shape;2623;p215"/>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15"/>
          <p:cNvSpPr txBox="1"/>
          <p:nvPr>
            <p:ph idx="1" type="subTitle"/>
          </p:nvPr>
        </p:nvSpPr>
        <p:spPr>
          <a:xfrm>
            <a:off x="2130073" y="1967019"/>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25" name="Google Shape;2625;p215"/>
          <p:cNvSpPr txBox="1"/>
          <p:nvPr>
            <p:ph idx="2" type="subTitle"/>
          </p:nvPr>
        </p:nvSpPr>
        <p:spPr>
          <a:xfrm>
            <a:off x="5984327" y="1967019"/>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26" name="Google Shape;2626;p215"/>
          <p:cNvSpPr txBox="1"/>
          <p:nvPr>
            <p:ph idx="3" type="subTitle"/>
          </p:nvPr>
        </p:nvSpPr>
        <p:spPr>
          <a:xfrm>
            <a:off x="2130073" y="3446525"/>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27" name="Google Shape;2627;p215"/>
          <p:cNvSpPr txBox="1"/>
          <p:nvPr>
            <p:ph idx="4" type="subTitle"/>
          </p:nvPr>
        </p:nvSpPr>
        <p:spPr>
          <a:xfrm>
            <a:off x="5984327" y="3446525"/>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28" name="Google Shape;2628;p215"/>
          <p:cNvSpPr txBox="1"/>
          <p:nvPr>
            <p:ph hasCustomPrompt="1" type="title"/>
          </p:nvPr>
        </p:nvSpPr>
        <p:spPr>
          <a:xfrm>
            <a:off x="1039575"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29" name="Google Shape;2629;p215"/>
          <p:cNvSpPr txBox="1"/>
          <p:nvPr>
            <p:ph hasCustomPrompt="1" idx="5" type="title"/>
          </p:nvPr>
        </p:nvSpPr>
        <p:spPr>
          <a:xfrm>
            <a:off x="1039575"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30" name="Google Shape;2630;p215"/>
          <p:cNvSpPr txBox="1"/>
          <p:nvPr>
            <p:ph hasCustomPrompt="1" idx="6" type="title"/>
          </p:nvPr>
        </p:nvSpPr>
        <p:spPr>
          <a:xfrm>
            <a:off x="4889750"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31" name="Google Shape;2631;p215"/>
          <p:cNvSpPr txBox="1"/>
          <p:nvPr>
            <p:ph hasCustomPrompt="1" idx="7" type="title"/>
          </p:nvPr>
        </p:nvSpPr>
        <p:spPr>
          <a:xfrm>
            <a:off x="4889750"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32" name="Google Shape;2632;p215"/>
          <p:cNvSpPr txBox="1"/>
          <p:nvPr>
            <p:ph idx="8"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33" name="Google Shape;2633;p215"/>
          <p:cNvSpPr txBox="1"/>
          <p:nvPr>
            <p:ph idx="9" type="subTitle"/>
          </p:nvPr>
        </p:nvSpPr>
        <p:spPr>
          <a:xfrm>
            <a:off x="2123200" y="1602825"/>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2634" name="Google Shape;2634;p215"/>
          <p:cNvSpPr txBox="1"/>
          <p:nvPr>
            <p:ph idx="13" type="subTitle"/>
          </p:nvPr>
        </p:nvSpPr>
        <p:spPr>
          <a:xfrm>
            <a:off x="5984325" y="1602825"/>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2635" name="Google Shape;2635;p215"/>
          <p:cNvSpPr txBox="1"/>
          <p:nvPr>
            <p:ph idx="14" type="subTitle"/>
          </p:nvPr>
        </p:nvSpPr>
        <p:spPr>
          <a:xfrm>
            <a:off x="2123200" y="3082324"/>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2636" name="Google Shape;2636;p215"/>
          <p:cNvSpPr txBox="1"/>
          <p:nvPr>
            <p:ph idx="15" type="subTitle"/>
          </p:nvPr>
        </p:nvSpPr>
        <p:spPr>
          <a:xfrm>
            <a:off x="5984325" y="3082324"/>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637" name="Shape 2637"/>
        <p:cNvGrpSpPr/>
        <p:nvPr/>
      </p:nvGrpSpPr>
      <p:grpSpPr>
        <a:xfrm>
          <a:off x="0" y="0"/>
          <a:ext cx="0" cy="0"/>
          <a:chOff x="0" y="0"/>
          <a:chExt cx="0" cy="0"/>
        </a:xfrm>
      </p:grpSpPr>
      <p:sp>
        <p:nvSpPr>
          <p:cNvPr id="2638" name="Google Shape;2638;p216"/>
          <p:cNvSpPr/>
          <p:nvPr/>
        </p:nvSpPr>
        <p:spPr>
          <a:xfrm>
            <a:off x="1417750" y="3941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16"/>
          <p:cNvSpPr/>
          <p:nvPr/>
        </p:nvSpPr>
        <p:spPr>
          <a:xfrm>
            <a:off x="-688500" y="25425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16"/>
          <p:cNvSpPr/>
          <p:nvPr/>
        </p:nvSpPr>
        <p:spPr>
          <a:xfrm>
            <a:off x="7965000" y="97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1" name="Google Shape;2641;p216"/>
          <p:cNvGrpSpPr/>
          <p:nvPr/>
        </p:nvGrpSpPr>
        <p:grpSpPr>
          <a:xfrm>
            <a:off x="391625" y="390900"/>
            <a:ext cx="8360700" cy="4361700"/>
            <a:chOff x="391625" y="390900"/>
            <a:chExt cx="8360700" cy="4361700"/>
          </a:xfrm>
        </p:grpSpPr>
        <p:pic>
          <p:nvPicPr>
            <p:cNvPr id="2642" name="Google Shape;2642;p21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643" name="Google Shape;2643;p21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4" name="Google Shape;2644;p21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16"/>
          <p:cNvSpPr txBox="1"/>
          <p:nvPr>
            <p:ph type="title"/>
          </p:nvPr>
        </p:nvSpPr>
        <p:spPr>
          <a:xfrm>
            <a:off x="2391900" y="3182813"/>
            <a:ext cx="43602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646" name="Google Shape;2646;p216"/>
          <p:cNvSpPr txBox="1"/>
          <p:nvPr>
            <p:ph idx="1" type="subTitle"/>
          </p:nvPr>
        </p:nvSpPr>
        <p:spPr>
          <a:xfrm>
            <a:off x="1329450" y="1443800"/>
            <a:ext cx="6485100" cy="1578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30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1" name="Shape 151"/>
        <p:cNvGrpSpPr/>
        <p:nvPr/>
      </p:nvGrpSpPr>
      <p:grpSpPr>
        <a:xfrm>
          <a:off x="0" y="0"/>
          <a:ext cx="0" cy="0"/>
          <a:chOff x="0" y="0"/>
          <a:chExt cx="0" cy="0"/>
        </a:xfrm>
      </p:grpSpPr>
      <p:sp>
        <p:nvSpPr>
          <p:cNvPr id="152" name="Google Shape;152;p23"/>
          <p:cNvSpPr/>
          <p:nvPr/>
        </p:nvSpPr>
        <p:spPr>
          <a:xfrm>
            <a:off x="1063125" y="-56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3"/>
          <p:cNvSpPr/>
          <p:nvPr/>
        </p:nvSpPr>
        <p:spPr>
          <a:xfrm>
            <a:off x="7952400" y="11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3"/>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23"/>
          <p:cNvGrpSpPr/>
          <p:nvPr/>
        </p:nvGrpSpPr>
        <p:grpSpPr>
          <a:xfrm>
            <a:off x="391625" y="390900"/>
            <a:ext cx="8360700" cy="4361700"/>
            <a:chOff x="391625" y="390900"/>
            <a:chExt cx="8360700" cy="4361700"/>
          </a:xfrm>
        </p:grpSpPr>
        <p:pic>
          <p:nvPicPr>
            <p:cNvPr id="156" name="Google Shape;156;p2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57" name="Google Shape;157;p2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 name="Google Shape;158;p23"/>
          <p:cNvSpPr txBox="1"/>
          <p:nvPr>
            <p:ph hasCustomPrompt="1" type="title"/>
          </p:nvPr>
        </p:nvSpPr>
        <p:spPr>
          <a:xfrm>
            <a:off x="1284000" y="885450"/>
            <a:ext cx="6576000" cy="18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600"/>
              <a:buNone/>
              <a:defRPr sz="113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59" name="Google Shape;159;p23"/>
          <p:cNvSpPr txBox="1"/>
          <p:nvPr>
            <p:ph idx="1" type="subTitle"/>
          </p:nvPr>
        </p:nvSpPr>
        <p:spPr>
          <a:xfrm>
            <a:off x="1284000" y="2773300"/>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160" name="Google Shape;160;p23"/>
          <p:cNvSpPr/>
          <p:nvPr/>
        </p:nvSpPr>
        <p:spPr>
          <a:xfrm rot="-5400000">
            <a:off x="5598185"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161" name="Google Shape;161;p23"/>
          <p:cNvGrpSpPr/>
          <p:nvPr/>
        </p:nvGrpSpPr>
        <p:grpSpPr>
          <a:xfrm>
            <a:off x="2000250" y="-3680305"/>
            <a:ext cx="5210081" cy="12482706"/>
            <a:chOff x="2000250" y="-3680305"/>
            <a:chExt cx="5210081" cy="12482706"/>
          </a:xfrm>
        </p:grpSpPr>
        <p:pic>
          <p:nvPicPr>
            <p:cNvPr id="162" name="Google Shape;162;p23"/>
            <p:cNvPicPr preferRelativeResize="0"/>
            <p:nvPr/>
          </p:nvPicPr>
          <p:blipFill>
            <a:blip r:embed="rId3">
              <a:alphaModFix/>
            </a:blip>
            <a:stretch>
              <a:fillRect/>
            </a:stretch>
          </p:blipFill>
          <p:spPr>
            <a:xfrm rot="10800000">
              <a:off x="2184870" y="3658900"/>
              <a:ext cx="5025461" cy="5143501"/>
            </a:xfrm>
            <a:prstGeom prst="rect">
              <a:avLst/>
            </a:prstGeom>
            <a:noFill/>
            <a:ln>
              <a:noFill/>
            </a:ln>
            <a:effectLst>
              <a:outerShdw blurRad="671513" rotWithShape="0" algn="bl">
                <a:schemeClr val="lt1">
                  <a:alpha val="74000"/>
                </a:schemeClr>
              </a:outerShdw>
            </a:effectLst>
          </p:spPr>
        </p:pic>
        <p:grpSp>
          <p:nvGrpSpPr>
            <p:cNvPr id="163" name="Google Shape;163;p23"/>
            <p:cNvGrpSpPr/>
            <p:nvPr/>
          </p:nvGrpSpPr>
          <p:grpSpPr>
            <a:xfrm>
              <a:off x="4506480" y="4420350"/>
              <a:ext cx="131041" cy="177300"/>
              <a:chOff x="-1097450" y="661075"/>
              <a:chExt cx="131041" cy="177300"/>
            </a:xfrm>
          </p:grpSpPr>
          <p:cxnSp>
            <p:nvCxnSpPr>
              <p:cNvPr id="164" name="Google Shape;164;p23"/>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65" name="Google Shape;165;p23"/>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pic>
          <p:nvPicPr>
            <p:cNvPr id="166" name="Google Shape;166;p23"/>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167" name="Google Shape;167;p23"/>
            <p:cNvGrpSpPr/>
            <p:nvPr/>
          </p:nvGrpSpPr>
          <p:grpSpPr>
            <a:xfrm rot="10800000">
              <a:off x="4506480" y="423325"/>
              <a:ext cx="131041" cy="177300"/>
              <a:chOff x="-1097450" y="661075"/>
              <a:chExt cx="131041" cy="177300"/>
            </a:xfrm>
          </p:grpSpPr>
          <p:cxnSp>
            <p:nvCxnSpPr>
              <p:cNvPr id="168" name="Google Shape;168;p23"/>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69" name="Google Shape;169;p23"/>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170" name="Google Shape;170;p23"/>
          <p:cNvSpPr/>
          <p:nvPr/>
        </p:nvSpPr>
        <p:spPr>
          <a:xfrm flipH="1" rot="5400000">
            <a:off x="-566190"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ONE_COLUMN_TEXT_1">
    <p:spTree>
      <p:nvGrpSpPr>
        <p:cNvPr id="2647" name="Shape 2647"/>
        <p:cNvGrpSpPr/>
        <p:nvPr/>
      </p:nvGrpSpPr>
      <p:grpSpPr>
        <a:xfrm>
          <a:off x="0" y="0"/>
          <a:ext cx="0" cy="0"/>
          <a:chOff x="0" y="0"/>
          <a:chExt cx="0" cy="0"/>
        </a:xfrm>
      </p:grpSpPr>
      <p:sp>
        <p:nvSpPr>
          <p:cNvPr id="2648" name="Google Shape;2648;p217"/>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17"/>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0" name="Google Shape;2650;p217"/>
          <p:cNvGrpSpPr/>
          <p:nvPr/>
        </p:nvGrpSpPr>
        <p:grpSpPr>
          <a:xfrm>
            <a:off x="391625" y="390900"/>
            <a:ext cx="8360700" cy="4361700"/>
            <a:chOff x="391625" y="390900"/>
            <a:chExt cx="8360700" cy="4361700"/>
          </a:xfrm>
        </p:grpSpPr>
        <p:pic>
          <p:nvPicPr>
            <p:cNvPr id="2651" name="Google Shape;2651;p21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652" name="Google Shape;2652;p21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3" name="Google Shape;2653;p217"/>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654" name="Google Shape;2654;p217"/>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655" name="Google Shape;2655;p217"/>
          <p:cNvSpPr txBox="1"/>
          <p:nvPr>
            <p:ph type="title"/>
          </p:nvPr>
        </p:nvSpPr>
        <p:spPr>
          <a:xfrm>
            <a:off x="1991650" y="1299450"/>
            <a:ext cx="5183700" cy="147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10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56" name="Google Shape;2656;p217"/>
          <p:cNvSpPr txBox="1"/>
          <p:nvPr>
            <p:ph idx="1" type="subTitle"/>
          </p:nvPr>
        </p:nvSpPr>
        <p:spPr>
          <a:xfrm>
            <a:off x="2009650" y="2883100"/>
            <a:ext cx="5147700" cy="64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657" name="Google Shape;2657;p217"/>
          <p:cNvGrpSpPr/>
          <p:nvPr/>
        </p:nvGrpSpPr>
        <p:grpSpPr>
          <a:xfrm>
            <a:off x="-2281500" y="761725"/>
            <a:ext cx="13771524" cy="3620050"/>
            <a:chOff x="-2281500" y="761725"/>
            <a:chExt cx="13771524" cy="3620050"/>
          </a:xfrm>
        </p:grpSpPr>
        <p:pic>
          <p:nvPicPr>
            <p:cNvPr id="2658" name="Google Shape;2658;p217"/>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2659" name="Google Shape;2659;p217"/>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2660" name="Google Shape;2660;p217"/>
            <p:cNvGrpSpPr/>
            <p:nvPr/>
          </p:nvGrpSpPr>
          <p:grpSpPr>
            <a:xfrm rot="-5400000">
              <a:off x="8568905" y="2483100"/>
              <a:ext cx="131041" cy="177300"/>
              <a:chOff x="-1097450" y="661075"/>
              <a:chExt cx="131041" cy="177300"/>
            </a:xfrm>
          </p:grpSpPr>
          <p:cxnSp>
            <p:nvCxnSpPr>
              <p:cNvPr id="2661" name="Google Shape;2661;p217"/>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662" name="Google Shape;2662;p217"/>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663" name="Google Shape;2663;p217"/>
            <p:cNvGrpSpPr/>
            <p:nvPr/>
          </p:nvGrpSpPr>
          <p:grpSpPr>
            <a:xfrm rot="5400000">
              <a:off x="436608" y="2483113"/>
              <a:ext cx="131041" cy="177300"/>
              <a:chOff x="-1097450" y="661075"/>
              <a:chExt cx="131041" cy="177300"/>
            </a:xfrm>
          </p:grpSpPr>
          <p:cxnSp>
            <p:nvCxnSpPr>
              <p:cNvPr id="2664" name="Google Shape;2664;p217"/>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665" name="Google Shape;2665;p217"/>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2666" name="Shape 2666"/>
        <p:cNvGrpSpPr/>
        <p:nvPr/>
      </p:nvGrpSpPr>
      <p:grpSpPr>
        <a:xfrm>
          <a:off x="0" y="0"/>
          <a:ext cx="0" cy="0"/>
          <a:chOff x="0" y="0"/>
          <a:chExt cx="0" cy="0"/>
        </a:xfrm>
      </p:grpSpPr>
      <p:sp>
        <p:nvSpPr>
          <p:cNvPr id="2667" name="Google Shape;2667;p218"/>
          <p:cNvSpPr/>
          <p:nvPr/>
        </p:nvSpPr>
        <p:spPr>
          <a:xfrm flipH="1">
            <a:off x="1403550"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18"/>
          <p:cNvSpPr/>
          <p:nvPr/>
        </p:nvSpPr>
        <p:spPr>
          <a:xfrm flipH="1">
            <a:off x="-567450"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18"/>
          <p:cNvSpPr/>
          <p:nvPr/>
        </p:nvSpPr>
        <p:spPr>
          <a:xfrm flipH="1">
            <a:off x="8075975" y="-594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0" name="Google Shape;2670;p218"/>
          <p:cNvGrpSpPr/>
          <p:nvPr/>
        </p:nvGrpSpPr>
        <p:grpSpPr>
          <a:xfrm>
            <a:off x="391625" y="390900"/>
            <a:ext cx="8360700" cy="4361700"/>
            <a:chOff x="391625" y="390900"/>
            <a:chExt cx="8360700" cy="4361700"/>
          </a:xfrm>
        </p:grpSpPr>
        <p:pic>
          <p:nvPicPr>
            <p:cNvPr id="2671" name="Google Shape;2671;p21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672" name="Google Shape;2672;p21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3" name="Google Shape;2673;p218"/>
          <p:cNvSpPr txBox="1"/>
          <p:nvPr>
            <p:ph type="title"/>
          </p:nvPr>
        </p:nvSpPr>
        <p:spPr>
          <a:xfrm>
            <a:off x="720000" y="604858"/>
            <a:ext cx="4474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74" name="Google Shape;2674;p218"/>
          <p:cNvSpPr txBox="1"/>
          <p:nvPr>
            <p:ph idx="1" type="body"/>
          </p:nvPr>
        </p:nvSpPr>
        <p:spPr>
          <a:xfrm>
            <a:off x="720000" y="1215750"/>
            <a:ext cx="6788700" cy="3297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2675" name="Google Shape;2675;p218"/>
          <p:cNvSpPr/>
          <p:nvPr/>
        </p:nvSpPr>
        <p:spPr>
          <a:xfrm>
            <a:off x="504750" y="511975"/>
            <a:ext cx="8131925" cy="4119525"/>
          </a:xfrm>
          <a:custGeom>
            <a:rect b="b" l="l" r="r" t="t"/>
            <a:pathLst>
              <a:path extrusionOk="0" h="164781" w="325277">
                <a:moveTo>
                  <a:pt x="195107" y="164781"/>
                </a:moveTo>
                <a:lnTo>
                  <a:pt x="0" y="164781"/>
                </a:lnTo>
                <a:lnTo>
                  <a:pt x="0" y="0"/>
                </a:lnTo>
                <a:lnTo>
                  <a:pt x="325178" y="0"/>
                </a:lnTo>
                <a:lnTo>
                  <a:pt x="325277" y="58003"/>
                </a:lnTo>
              </a:path>
            </a:pathLst>
          </a:custGeom>
          <a:noFill/>
          <a:ln cap="flat" cmpd="sng" w="9525">
            <a:solidFill>
              <a:schemeClr val="dk2"/>
            </a:solidFill>
            <a:prstDash val="solid"/>
            <a:round/>
            <a:headEnd len="med" w="med" type="none"/>
            <a:tailEnd len="med" w="med" type="none"/>
          </a:ln>
        </p:spPr>
      </p:sp>
      <p:pic>
        <p:nvPicPr>
          <p:cNvPr id="2676" name="Google Shape;2676;p218"/>
          <p:cNvPicPr preferRelativeResize="0"/>
          <p:nvPr/>
        </p:nvPicPr>
        <p:blipFill>
          <a:blip r:embed="rId3">
            <a:alphaModFix/>
          </a:blip>
          <a:stretch>
            <a:fillRect/>
          </a:stretch>
        </p:blipFill>
        <p:spPr>
          <a:xfrm>
            <a:off x="5194595" y="1627575"/>
            <a:ext cx="5025461" cy="5143501"/>
          </a:xfrm>
          <a:prstGeom prst="rect">
            <a:avLst/>
          </a:prstGeom>
          <a:noFill/>
          <a:ln>
            <a:noFill/>
          </a:ln>
          <a:effectLst>
            <a:outerShdw blurRad="671513" rotWithShape="0" algn="bl">
              <a:schemeClr val="lt1">
                <a:alpha val="74000"/>
              </a:schemeClr>
            </a:outerShdw>
          </a:effectLst>
        </p:spPr>
      </p:pic>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3">
    <p:spTree>
      <p:nvGrpSpPr>
        <p:cNvPr id="2677" name="Shape 2677"/>
        <p:cNvGrpSpPr/>
        <p:nvPr/>
      </p:nvGrpSpPr>
      <p:grpSpPr>
        <a:xfrm>
          <a:off x="0" y="0"/>
          <a:ext cx="0" cy="0"/>
          <a:chOff x="0" y="0"/>
          <a:chExt cx="0" cy="0"/>
        </a:xfrm>
      </p:grpSpPr>
      <p:sp>
        <p:nvSpPr>
          <p:cNvPr id="2678" name="Google Shape;2678;p219"/>
          <p:cNvSpPr/>
          <p:nvPr/>
        </p:nvSpPr>
        <p:spPr>
          <a:xfrm>
            <a:off x="79524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19"/>
          <p:cNvSpPr/>
          <p:nvPr/>
        </p:nvSpPr>
        <p:spPr>
          <a:xfrm rot="10800000">
            <a:off x="-648000" y="1295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19"/>
          <p:cNvSpPr/>
          <p:nvPr/>
        </p:nvSpPr>
        <p:spPr>
          <a:xfrm>
            <a:off x="30918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1" name="Google Shape;2681;p219"/>
          <p:cNvGrpSpPr/>
          <p:nvPr/>
        </p:nvGrpSpPr>
        <p:grpSpPr>
          <a:xfrm>
            <a:off x="391625" y="390900"/>
            <a:ext cx="8360700" cy="4361700"/>
            <a:chOff x="391625" y="390900"/>
            <a:chExt cx="8360700" cy="4361700"/>
          </a:xfrm>
        </p:grpSpPr>
        <p:pic>
          <p:nvPicPr>
            <p:cNvPr id="2682" name="Google Shape;2682;p21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683" name="Google Shape;2683;p21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4" name="Google Shape;2684;p219"/>
          <p:cNvSpPr txBox="1"/>
          <p:nvPr>
            <p:ph idx="1" type="body"/>
          </p:nvPr>
        </p:nvSpPr>
        <p:spPr>
          <a:xfrm>
            <a:off x="720000" y="2241800"/>
            <a:ext cx="4181700" cy="2136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2685" name="Google Shape;2685;p219"/>
          <p:cNvSpPr txBox="1"/>
          <p:nvPr>
            <p:ph type="title"/>
          </p:nvPr>
        </p:nvSpPr>
        <p:spPr>
          <a:xfrm>
            <a:off x="720000" y="601712"/>
            <a:ext cx="4181700" cy="1643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86" name="Google Shape;2686;p219"/>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_1_1">
    <p:spTree>
      <p:nvGrpSpPr>
        <p:cNvPr id="2687" name="Shape 2687"/>
        <p:cNvGrpSpPr/>
        <p:nvPr/>
      </p:nvGrpSpPr>
      <p:grpSpPr>
        <a:xfrm>
          <a:off x="0" y="0"/>
          <a:ext cx="0" cy="0"/>
          <a:chOff x="0" y="0"/>
          <a:chExt cx="0" cy="0"/>
        </a:xfrm>
      </p:grpSpPr>
      <p:sp>
        <p:nvSpPr>
          <p:cNvPr id="2688" name="Google Shape;2688;p220"/>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20"/>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20"/>
          <p:cNvSpPr/>
          <p:nvPr/>
        </p:nvSpPr>
        <p:spPr>
          <a:xfrm>
            <a:off x="2107250" y="-4026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1" name="Google Shape;2691;p220"/>
          <p:cNvGrpSpPr/>
          <p:nvPr/>
        </p:nvGrpSpPr>
        <p:grpSpPr>
          <a:xfrm>
            <a:off x="391625" y="390900"/>
            <a:ext cx="8360700" cy="4361700"/>
            <a:chOff x="391625" y="390900"/>
            <a:chExt cx="8360700" cy="4361700"/>
          </a:xfrm>
        </p:grpSpPr>
        <p:pic>
          <p:nvPicPr>
            <p:cNvPr id="2692" name="Google Shape;2692;p22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693" name="Google Shape;2693;p22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4" name="Google Shape;2694;p22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20"/>
          <p:cNvSpPr txBox="1"/>
          <p:nvPr>
            <p:ph type="title"/>
          </p:nvPr>
        </p:nvSpPr>
        <p:spPr>
          <a:xfrm>
            <a:off x="1024800" y="1395775"/>
            <a:ext cx="3146100" cy="1076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96" name="Google Shape;2696;p220"/>
          <p:cNvSpPr txBox="1"/>
          <p:nvPr>
            <p:ph idx="1" type="subTitle"/>
          </p:nvPr>
        </p:nvSpPr>
        <p:spPr>
          <a:xfrm>
            <a:off x="1024800" y="2576225"/>
            <a:ext cx="3146100" cy="117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
    <p:spTree>
      <p:nvGrpSpPr>
        <p:cNvPr id="2697" name="Shape 2697"/>
        <p:cNvGrpSpPr/>
        <p:nvPr/>
      </p:nvGrpSpPr>
      <p:grpSpPr>
        <a:xfrm>
          <a:off x="0" y="0"/>
          <a:ext cx="0" cy="0"/>
          <a:chOff x="0" y="0"/>
          <a:chExt cx="0" cy="0"/>
        </a:xfrm>
      </p:grpSpPr>
      <p:sp>
        <p:nvSpPr>
          <p:cNvPr id="2698" name="Google Shape;2698;p221"/>
          <p:cNvSpPr/>
          <p:nvPr/>
        </p:nvSpPr>
        <p:spPr>
          <a:xfrm>
            <a:off x="-589525" y="2339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21"/>
          <p:cNvSpPr/>
          <p:nvPr/>
        </p:nvSpPr>
        <p:spPr>
          <a:xfrm>
            <a:off x="3667025" y="-3929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21"/>
          <p:cNvSpPr/>
          <p:nvPr/>
        </p:nvSpPr>
        <p:spPr>
          <a:xfrm>
            <a:off x="7862825"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21"/>
          <p:cNvSpPr/>
          <p:nvPr/>
        </p:nvSpPr>
        <p:spPr>
          <a:xfrm>
            <a:off x="8110625"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2" name="Google Shape;2702;p221"/>
          <p:cNvGrpSpPr/>
          <p:nvPr/>
        </p:nvGrpSpPr>
        <p:grpSpPr>
          <a:xfrm>
            <a:off x="391625" y="390900"/>
            <a:ext cx="8360700" cy="4361700"/>
            <a:chOff x="391625" y="390900"/>
            <a:chExt cx="8360700" cy="4361700"/>
          </a:xfrm>
        </p:grpSpPr>
        <p:pic>
          <p:nvPicPr>
            <p:cNvPr id="2703" name="Google Shape;2703;p22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704" name="Google Shape;2704;p22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5" name="Google Shape;2705;p221"/>
          <p:cNvSpPr txBox="1"/>
          <p:nvPr>
            <p:ph type="title"/>
          </p:nvPr>
        </p:nvSpPr>
        <p:spPr>
          <a:xfrm>
            <a:off x="4692525" y="1647881"/>
            <a:ext cx="3198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06" name="Google Shape;2706;p221"/>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21"/>
          <p:cNvSpPr txBox="1"/>
          <p:nvPr>
            <p:ph idx="1" type="subTitle"/>
          </p:nvPr>
        </p:nvSpPr>
        <p:spPr>
          <a:xfrm>
            <a:off x="4692600" y="2349061"/>
            <a:ext cx="3198000" cy="1109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
    <p:spTree>
      <p:nvGrpSpPr>
        <p:cNvPr id="2708" name="Shape 2708"/>
        <p:cNvGrpSpPr/>
        <p:nvPr/>
      </p:nvGrpSpPr>
      <p:grpSpPr>
        <a:xfrm>
          <a:off x="0" y="0"/>
          <a:ext cx="0" cy="0"/>
          <a:chOff x="0" y="0"/>
          <a:chExt cx="0" cy="0"/>
        </a:xfrm>
      </p:grpSpPr>
      <p:sp>
        <p:nvSpPr>
          <p:cNvPr id="2709" name="Google Shape;2709;p222"/>
          <p:cNvSpPr/>
          <p:nvPr/>
        </p:nvSpPr>
        <p:spPr>
          <a:xfrm>
            <a:off x="4609125" y="-579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22"/>
          <p:cNvSpPr/>
          <p:nvPr/>
        </p:nvSpPr>
        <p:spPr>
          <a:xfrm>
            <a:off x="7952400" y="2635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22"/>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22"/>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3" name="Google Shape;2713;p222"/>
          <p:cNvGrpSpPr/>
          <p:nvPr/>
        </p:nvGrpSpPr>
        <p:grpSpPr>
          <a:xfrm>
            <a:off x="391625" y="390900"/>
            <a:ext cx="8360700" cy="4361700"/>
            <a:chOff x="391625" y="390900"/>
            <a:chExt cx="8360700" cy="4361700"/>
          </a:xfrm>
        </p:grpSpPr>
        <p:pic>
          <p:nvPicPr>
            <p:cNvPr id="2714" name="Google Shape;2714;p22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715" name="Google Shape;2715;p22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6" name="Google Shape;2716;p22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22"/>
          <p:cNvSpPr txBox="1"/>
          <p:nvPr>
            <p:ph type="title"/>
          </p:nvPr>
        </p:nvSpPr>
        <p:spPr>
          <a:xfrm>
            <a:off x="1329600" y="1654298"/>
            <a:ext cx="318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18" name="Google Shape;2718;p222"/>
          <p:cNvSpPr txBox="1"/>
          <p:nvPr>
            <p:ph idx="1" type="subTitle"/>
          </p:nvPr>
        </p:nvSpPr>
        <p:spPr>
          <a:xfrm>
            <a:off x="1329600" y="2340627"/>
            <a:ext cx="3187800" cy="111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TITLE_AND_BODY_1_1">
    <p:spTree>
      <p:nvGrpSpPr>
        <p:cNvPr id="2719" name="Shape 2719"/>
        <p:cNvGrpSpPr/>
        <p:nvPr/>
      </p:nvGrpSpPr>
      <p:grpSpPr>
        <a:xfrm>
          <a:off x="0" y="0"/>
          <a:ext cx="0" cy="0"/>
          <a:chOff x="0" y="0"/>
          <a:chExt cx="0" cy="0"/>
        </a:xfrm>
      </p:grpSpPr>
      <p:sp>
        <p:nvSpPr>
          <p:cNvPr id="2720" name="Google Shape;2720;p223"/>
          <p:cNvSpPr/>
          <p:nvPr/>
        </p:nvSpPr>
        <p:spPr>
          <a:xfrm>
            <a:off x="6104975"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23"/>
          <p:cNvSpPr/>
          <p:nvPr/>
        </p:nvSpPr>
        <p:spPr>
          <a:xfrm>
            <a:off x="7914875"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23"/>
          <p:cNvSpPr/>
          <p:nvPr/>
        </p:nvSpPr>
        <p:spPr>
          <a:xfrm>
            <a:off x="-567450" y="859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3" name="Google Shape;2723;p223"/>
          <p:cNvGrpSpPr/>
          <p:nvPr/>
        </p:nvGrpSpPr>
        <p:grpSpPr>
          <a:xfrm>
            <a:off x="391625" y="390900"/>
            <a:ext cx="8360700" cy="4361700"/>
            <a:chOff x="391625" y="390900"/>
            <a:chExt cx="8360700" cy="4361700"/>
          </a:xfrm>
        </p:grpSpPr>
        <p:pic>
          <p:nvPicPr>
            <p:cNvPr id="2724" name="Google Shape;2724;p22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725" name="Google Shape;2725;p22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6" name="Google Shape;2726;p223"/>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23"/>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28" name="Google Shape;2728;p223"/>
          <p:cNvSpPr txBox="1"/>
          <p:nvPr>
            <p:ph idx="1" type="body"/>
          </p:nvPr>
        </p:nvSpPr>
        <p:spPr>
          <a:xfrm>
            <a:off x="720000" y="1215750"/>
            <a:ext cx="7704000" cy="1045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_1">
    <p:spTree>
      <p:nvGrpSpPr>
        <p:cNvPr id="2729" name="Shape 2729"/>
        <p:cNvGrpSpPr/>
        <p:nvPr/>
      </p:nvGrpSpPr>
      <p:grpSpPr>
        <a:xfrm>
          <a:off x="0" y="0"/>
          <a:ext cx="0" cy="0"/>
          <a:chOff x="0" y="0"/>
          <a:chExt cx="0" cy="0"/>
        </a:xfrm>
      </p:grpSpPr>
      <p:sp>
        <p:nvSpPr>
          <p:cNvPr id="2730" name="Google Shape;2730;p224"/>
          <p:cNvSpPr/>
          <p:nvPr/>
        </p:nvSpPr>
        <p:spPr>
          <a:xfrm>
            <a:off x="3447075" y="3963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24"/>
          <p:cNvSpPr/>
          <p:nvPr/>
        </p:nvSpPr>
        <p:spPr>
          <a:xfrm>
            <a:off x="7952400" y="827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24"/>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3" name="Google Shape;2733;p224"/>
          <p:cNvGrpSpPr/>
          <p:nvPr/>
        </p:nvGrpSpPr>
        <p:grpSpPr>
          <a:xfrm>
            <a:off x="391625" y="390900"/>
            <a:ext cx="8360700" cy="4361700"/>
            <a:chOff x="391625" y="390900"/>
            <a:chExt cx="8360700" cy="4361700"/>
          </a:xfrm>
        </p:grpSpPr>
        <p:pic>
          <p:nvPicPr>
            <p:cNvPr id="2734" name="Google Shape;2734;p22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735" name="Google Shape;2735;p22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6" name="Google Shape;2736;p22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24"/>
          <p:cNvSpPr txBox="1"/>
          <p:nvPr>
            <p:ph idx="1" type="subTitle"/>
          </p:nvPr>
        </p:nvSpPr>
        <p:spPr>
          <a:xfrm>
            <a:off x="1621783" y="159530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738" name="Google Shape;2738;p224"/>
          <p:cNvSpPr txBox="1"/>
          <p:nvPr>
            <p:ph idx="2" type="subTitle"/>
          </p:nvPr>
        </p:nvSpPr>
        <p:spPr>
          <a:xfrm>
            <a:off x="1621783" y="295515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739" name="Google Shape;2739;p224"/>
          <p:cNvSpPr txBox="1"/>
          <p:nvPr>
            <p:ph idx="3" type="subTitle"/>
          </p:nvPr>
        </p:nvSpPr>
        <p:spPr>
          <a:xfrm>
            <a:off x="1621625" y="3386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740" name="Google Shape;2740;p224"/>
          <p:cNvSpPr txBox="1"/>
          <p:nvPr>
            <p:ph idx="4" type="subTitle"/>
          </p:nvPr>
        </p:nvSpPr>
        <p:spPr>
          <a:xfrm>
            <a:off x="1621625" y="2025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741" name="Google Shape;2741;p224"/>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_1">
    <p:spTree>
      <p:nvGrpSpPr>
        <p:cNvPr id="2742" name="Shape 2742"/>
        <p:cNvGrpSpPr/>
        <p:nvPr/>
      </p:nvGrpSpPr>
      <p:grpSpPr>
        <a:xfrm>
          <a:off x="0" y="0"/>
          <a:ext cx="0" cy="0"/>
          <a:chOff x="0" y="0"/>
          <a:chExt cx="0" cy="0"/>
        </a:xfrm>
      </p:grpSpPr>
      <p:sp>
        <p:nvSpPr>
          <p:cNvPr id="2743" name="Google Shape;2743;p225"/>
          <p:cNvSpPr/>
          <p:nvPr/>
        </p:nvSpPr>
        <p:spPr>
          <a:xfrm>
            <a:off x="1933525" y="4031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25"/>
          <p:cNvSpPr/>
          <p:nvPr/>
        </p:nvSpPr>
        <p:spPr>
          <a:xfrm>
            <a:off x="-609775" y="6728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25"/>
          <p:cNvSpPr/>
          <p:nvPr/>
        </p:nvSpPr>
        <p:spPr>
          <a:xfrm rot="5400000">
            <a:off x="5922075" y="-676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6" name="Google Shape;2746;p225"/>
          <p:cNvGrpSpPr/>
          <p:nvPr/>
        </p:nvGrpSpPr>
        <p:grpSpPr>
          <a:xfrm>
            <a:off x="391625" y="390900"/>
            <a:ext cx="8360700" cy="4361700"/>
            <a:chOff x="391625" y="390900"/>
            <a:chExt cx="8360700" cy="4361700"/>
          </a:xfrm>
        </p:grpSpPr>
        <p:pic>
          <p:nvPicPr>
            <p:cNvPr id="2747" name="Google Shape;2747;p22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748" name="Google Shape;2748;p22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9" name="Google Shape;2749;p225"/>
          <p:cNvSpPr/>
          <p:nvPr/>
        </p:nvSpPr>
        <p:spPr>
          <a:xfrm>
            <a:off x="504750" y="511975"/>
            <a:ext cx="8129450" cy="4119525"/>
          </a:xfrm>
          <a:custGeom>
            <a:rect b="b" l="l" r="r" t="t"/>
            <a:pathLst>
              <a:path extrusionOk="0" h="164781" w="325178">
                <a:moveTo>
                  <a:pt x="195107" y="164781"/>
                </a:moveTo>
                <a:lnTo>
                  <a:pt x="0" y="164781"/>
                </a:lnTo>
                <a:lnTo>
                  <a:pt x="0" y="0"/>
                </a:lnTo>
                <a:lnTo>
                  <a:pt x="325178" y="0"/>
                </a:lnTo>
                <a:lnTo>
                  <a:pt x="324544" y="100504"/>
                </a:lnTo>
              </a:path>
            </a:pathLst>
          </a:custGeom>
          <a:noFill/>
          <a:ln cap="flat" cmpd="sng" w="9525">
            <a:solidFill>
              <a:schemeClr val="dk2"/>
            </a:solidFill>
            <a:prstDash val="solid"/>
            <a:round/>
            <a:headEnd len="med" w="med" type="none"/>
            <a:tailEnd len="med" w="med" type="none"/>
          </a:ln>
        </p:spPr>
      </p:sp>
      <p:sp>
        <p:nvSpPr>
          <p:cNvPr id="2750" name="Google Shape;2750;p225"/>
          <p:cNvSpPr txBox="1"/>
          <p:nvPr>
            <p:ph type="title"/>
          </p:nvPr>
        </p:nvSpPr>
        <p:spPr>
          <a:xfrm>
            <a:off x="720000" y="599725"/>
            <a:ext cx="6385800" cy="1114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51" name="Google Shape;2751;p225"/>
          <p:cNvSpPr txBox="1"/>
          <p:nvPr>
            <p:ph idx="1" type="body"/>
          </p:nvPr>
        </p:nvSpPr>
        <p:spPr>
          <a:xfrm>
            <a:off x="720000" y="1777675"/>
            <a:ext cx="31929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2752" name="Google Shape;2752;p225"/>
          <p:cNvSpPr txBox="1"/>
          <p:nvPr>
            <p:ph idx="2" type="body"/>
          </p:nvPr>
        </p:nvSpPr>
        <p:spPr>
          <a:xfrm>
            <a:off x="3912950" y="1777675"/>
            <a:ext cx="28428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753" name="Shape 2753"/>
        <p:cNvGrpSpPr/>
        <p:nvPr/>
      </p:nvGrpSpPr>
      <p:grpSpPr>
        <a:xfrm>
          <a:off x="0" y="0"/>
          <a:ext cx="0" cy="0"/>
          <a:chOff x="0" y="0"/>
          <a:chExt cx="0" cy="0"/>
        </a:xfrm>
      </p:grpSpPr>
      <p:sp>
        <p:nvSpPr>
          <p:cNvPr id="2754" name="Google Shape;2754;p226"/>
          <p:cNvSpPr/>
          <p:nvPr/>
        </p:nvSpPr>
        <p:spPr>
          <a:xfrm>
            <a:off x="-748675" y="760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26"/>
          <p:cNvSpPr/>
          <p:nvPr/>
        </p:nvSpPr>
        <p:spPr>
          <a:xfrm>
            <a:off x="82031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26"/>
          <p:cNvSpPr/>
          <p:nvPr/>
        </p:nvSpPr>
        <p:spPr>
          <a:xfrm>
            <a:off x="3667050" y="39882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7" name="Google Shape;2757;p226"/>
          <p:cNvGrpSpPr/>
          <p:nvPr/>
        </p:nvGrpSpPr>
        <p:grpSpPr>
          <a:xfrm>
            <a:off x="391625" y="390900"/>
            <a:ext cx="8360700" cy="4361700"/>
            <a:chOff x="391625" y="390900"/>
            <a:chExt cx="8360700" cy="4361700"/>
          </a:xfrm>
        </p:grpSpPr>
        <p:pic>
          <p:nvPicPr>
            <p:cNvPr id="2758" name="Google Shape;2758;p22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759" name="Google Shape;2759;p22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0" name="Google Shape;2760;p22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26"/>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62" name="Google Shape;2762;p226"/>
          <p:cNvSpPr txBox="1"/>
          <p:nvPr>
            <p:ph idx="1" type="subTitle"/>
          </p:nvPr>
        </p:nvSpPr>
        <p:spPr>
          <a:xfrm>
            <a:off x="1023438"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63" name="Google Shape;2763;p226"/>
          <p:cNvSpPr txBox="1"/>
          <p:nvPr>
            <p:ph idx="2" type="subTitle"/>
          </p:nvPr>
        </p:nvSpPr>
        <p:spPr>
          <a:xfrm>
            <a:off x="3414604"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64" name="Google Shape;2764;p226"/>
          <p:cNvSpPr txBox="1"/>
          <p:nvPr>
            <p:ph idx="3" type="subTitle"/>
          </p:nvPr>
        </p:nvSpPr>
        <p:spPr>
          <a:xfrm>
            <a:off x="5805770"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65" name="Google Shape;2765;p226"/>
          <p:cNvSpPr txBox="1"/>
          <p:nvPr>
            <p:ph idx="4" type="subTitle"/>
          </p:nvPr>
        </p:nvSpPr>
        <p:spPr>
          <a:xfrm>
            <a:off x="1023438"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766" name="Google Shape;2766;p226"/>
          <p:cNvSpPr txBox="1"/>
          <p:nvPr>
            <p:ph idx="5" type="subTitle"/>
          </p:nvPr>
        </p:nvSpPr>
        <p:spPr>
          <a:xfrm>
            <a:off x="3414604"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767" name="Google Shape;2767;p226"/>
          <p:cNvSpPr txBox="1"/>
          <p:nvPr>
            <p:ph idx="6" type="subTitle"/>
          </p:nvPr>
        </p:nvSpPr>
        <p:spPr>
          <a:xfrm>
            <a:off x="5805770"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71" name="Shape 171"/>
        <p:cNvGrpSpPr/>
        <p:nvPr/>
      </p:nvGrpSpPr>
      <p:grpSpPr>
        <a:xfrm>
          <a:off x="0" y="0"/>
          <a:ext cx="0" cy="0"/>
          <a:chOff x="0" y="0"/>
          <a:chExt cx="0" cy="0"/>
        </a:xfrm>
      </p:grpSpPr>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2_1">
    <p:spTree>
      <p:nvGrpSpPr>
        <p:cNvPr id="2768" name="Shape 2768"/>
        <p:cNvGrpSpPr/>
        <p:nvPr/>
      </p:nvGrpSpPr>
      <p:grpSpPr>
        <a:xfrm>
          <a:off x="0" y="0"/>
          <a:ext cx="0" cy="0"/>
          <a:chOff x="0" y="0"/>
          <a:chExt cx="0" cy="0"/>
        </a:xfrm>
      </p:grpSpPr>
      <p:sp>
        <p:nvSpPr>
          <p:cNvPr id="2769" name="Google Shape;2769;p227"/>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27"/>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1" name="Google Shape;2771;p227"/>
          <p:cNvGrpSpPr/>
          <p:nvPr/>
        </p:nvGrpSpPr>
        <p:grpSpPr>
          <a:xfrm>
            <a:off x="391625" y="390900"/>
            <a:ext cx="8360700" cy="4361700"/>
            <a:chOff x="391625" y="390900"/>
            <a:chExt cx="8360700" cy="4361700"/>
          </a:xfrm>
        </p:grpSpPr>
        <p:pic>
          <p:nvPicPr>
            <p:cNvPr id="2772" name="Google Shape;2772;p22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773" name="Google Shape;2773;p22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4" name="Google Shape;2774;p22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27"/>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76" name="Google Shape;2776;p227"/>
          <p:cNvSpPr txBox="1"/>
          <p:nvPr>
            <p:ph idx="1" type="subTitle"/>
          </p:nvPr>
        </p:nvSpPr>
        <p:spPr>
          <a:xfrm>
            <a:off x="93770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77" name="Google Shape;2777;p227"/>
          <p:cNvSpPr txBox="1"/>
          <p:nvPr>
            <p:ph idx="2" type="subTitle"/>
          </p:nvPr>
        </p:nvSpPr>
        <p:spPr>
          <a:xfrm>
            <a:off x="3484422"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78" name="Google Shape;2778;p227"/>
          <p:cNvSpPr txBox="1"/>
          <p:nvPr>
            <p:ph idx="3" type="subTitle"/>
          </p:nvPr>
        </p:nvSpPr>
        <p:spPr>
          <a:xfrm>
            <a:off x="603115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79" name="Google Shape;2779;p227"/>
          <p:cNvSpPr txBox="1"/>
          <p:nvPr>
            <p:ph idx="4" type="subTitle"/>
          </p:nvPr>
        </p:nvSpPr>
        <p:spPr>
          <a:xfrm>
            <a:off x="937700"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780" name="Google Shape;2780;p227"/>
          <p:cNvSpPr txBox="1"/>
          <p:nvPr>
            <p:ph idx="5" type="subTitle"/>
          </p:nvPr>
        </p:nvSpPr>
        <p:spPr>
          <a:xfrm>
            <a:off x="347748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781" name="Google Shape;2781;p227"/>
          <p:cNvSpPr txBox="1"/>
          <p:nvPr>
            <p:ph idx="6" type="subTitle"/>
          </p:nvPr>
        </p:nvSpPr>
        <p:spPr>
          <a:xfrm>
            <a:off x="603113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782" name="Shape 2782"/>
        <p:cNvGrpSpPr/>
        <p:nvPr/>
      </p:nvGrpSpPr>
      <p:grpSpPr>
        <a:xfrm>
          <a:off x="0" y="0"/>
          <a:ext cx="0" cy="0"/>
          <a:chOff x="0" y="0"/>
          <a:chExt cx="0" cy="0"/>
        </a:xfrm>
      </p:grpSpPr>
      <p:sp>
        <p:nvSpPr>
          <p:cNvPr id="2783" name="Google Shape;2783;p228"/>
          <p:cNvSpPr/>
          <p:nvPr/>
        </p:nvSpPr>
        <p:spPr>
          <a:xfrm>
            <a:off x="1009138" y="-687881"/>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28"/>
          <p:cNvSpPr/>
          <p:nvPr/>
        </p:nvSpPr>
        <p:spPr>
          <a:xfrm>
            <a:off x="8092163" y="1095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28"/>
          <p:cNvSpPr/>
          <p:nvPr/>
        </p:nvSpPr>
        <p:spPr>
          <a:xfrm rot="5400000">
            <a:off x="-169400" y="39693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6" name="Google Shape;2786;p228"/>
          <p:cNvGrpSpPr/>
          <p:nvPr/>
        </p:nvGrpSpPr>
        <p:grpSpPr>
          <a:xfrm>
            <a:off x="391625" y="390900"/>
            <a:ext cx="8360700" cy="4361700"/>
            <a:chOff x="391625" y="390900"/>
            <a:chExt cx="8360700" cy="4361700"/>
          </a:xfrm>
        </p:grpSpPr>
        <p:pic>
          <p:nvPicPr>
            <p:cNvPr id="2787" name="Google Shape;2787;p22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788" name="Google Shape;2788;p22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9" name="Google Shape;2789;p22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28"/>
          <p:cNvSpPr txBox="1"/>
          <p:nvPr>
            <p:ph idx="1" type="subTitle"/>
          </p:nvPr>
        </p:nvSpPr>
        <p:spPr>
          <a:xfrm>
            <a:off x="2035350" y="1529957"/>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791" name="Google Shape;2791;p228"/>
          <p:cNvSpPr txBox="1"/>
          <p:nvPr>
            <p:ph idx="2" type="subTitle"/>
          </p:nvPr>
        </p:nvSpPr>
        <p:spPr>
          <a:xfrm>
            <a:off x="2035350" y="3049720"/>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792" name="Google Shape;2792;p228"/>
          <p:cNvSpPr txBox="1"/>
          <p:nvPr>
            <p:ph idx="3" type="subTitle"/>
          </p:nvPr>
        </p:nvSpPr>
        <p:spPr>
          <a:xfrm>
            <a:off x="4859850" y="1529957"/>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793" name="Google Shape;2793;p228"/>
          <p:cNvSpPr txBox="1"/>
          <p:nvPr>
            <p:ph idx="4" type="subTitle"/>
          </p:nvPr>
        </p:nvSpPr>
        <p:spPr>
          <a:xfrm>
            <a:off x="4859850" y="3049720"/>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794" name="Google Shape;2794;p228"/>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95" name="Google Shape;2795;p228"/>
          <p:cNvSpPr txBox="1"/>
          <p:nvPr>
            <p:ph idx="5" type="subTitle"/>
          </p:nvPr>
        </p:nvSpPr>
        <p:spPr>
          <a:xfrm>
            <a:off x="2035350" y="2031804"/>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96" name="Google Shape;2796;p228"/>
          <p:cNvSpPr txBox="1"/>
          <p:nvPr>
            <p:ph idx="6" type="subTitle"/>
          </p:nvPr>
        </p:nvSpPr>
        <p:spPr>
          <a:xfrm>
            <a:off x="4859849" y="2031804"/>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97" name="Google Shape;2797;p228"/>
          <p:cNvSpPr txBox="1"/>
          <p:nvPr>
            <p:ph idx="7" type="subTitle"/>
          </p:nvPr>
        </p:nvSpPr>
        <p:spPr>
          <a:xfrm>
            <a:off x="2035350" y="3551583"/>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98" name="Google Shape;2798;p228"/>
          <p:cNvSpPr txBox="1"/>
          <p:nvPr>
            <p:ph idx="8" type="subTitle"/>
          </p:nvPr>
        </p:nvSpPr>
        <p:spPr>
          <a:xfrm>
            <a:off x="4859849" y="3551583"/>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_1">
    <p:spTree>
      <p:nvGrpSpPr>
        <p:cNvPr id="2799" name="Shape 2799"/>
        <p:cNvGrpSpPr/>
        <p:nvPr/>
      </p:nvGrpSpPr>
      <p:grpSpPr>
        <a:xfrm>
          <a:off x="0" y="0"/>
          <a:ext cx="0" cy="0"/>
          <a:chOff x="0" y="0"/>
          <a:chExt cx="0" cy="0"/>
        </a:xfrm>
      </p:grpSpPr>
      <p:sp>
        <p:nvSpPr>
          <p:cNvPr id="2800" name="Google Shape;2800;p229"/>
          <p:cNvSpPr/>
          <p:nvPr/>
        </p:nvSpPr>
        <p:spPr>
          <a:xfrm>
            <a:off x="7913775" y="7195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29"/>
          <p:cNvSpPr/>
          <p:nvPr/>
        </p:nvSpPr>
        <p:spPr>
          <a:xfrm>
            <a:off x="5980725" y="41494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29"/>
          <p:cNvSpPr/>
          <p:nvPr/>
        </p:nvSpPr>
        <p:spPr>
          <a:xfrm>
            <a:off x="-637300" y="29406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29"/>
          <p:cNvSpPr/>
          <p:nvPr/>
        </p:nvSpPr>
        <p:spPr>
          <a:xfrm>
            <a:off x="842800" y="-715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4" name="Google Shape;2804;p229"/>
          <p:cNvGrpSpPr/>
          <p:nvPr/>
        </p:nvGrpSpPr>
        <p:grpSpPr>
          <a:xfrm>
            <a:off x="391625" y="390900"/>
            <a:ext cx="8360700" cy="4361700"/>
            <a:chOff x="391625" y="390900"/>
            <a:chExt cx="8360700" cy="4361700"/>
          </a:xfrm>
        </p:grpSpPr>
        <p:pic>
          <p:nvPicPr>
            <p:cNvPr id="2805" name="Google Shape;2805;p22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806" name="Google Shape;2806;p22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7" name="Google Shape;2807;p229"/>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29"/>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09" name="Google Shape;2809;p229"/>
          <p:cNvSpPr txBox="1"/>
          <p:nvPr>
            <p:ph idx="1" type="subTitle"/>
          </p:nvPr>
        </p:nvSpPr>
        <p:spPr>
          <a:xfrm>
            <a:off x="720001" y="223979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10" name="Google Shape;2810;p229"/>
          <p:cNvSpPr txBox="1"/>
          <p:nvPr>
            <p:ph idx="2" type="subTitle"/>
          </p:nvPr>
        </p:nvSpPr>
        <p:spPr>
          <a:xfrm>
            <a:off x="5798776" y="2239793"/>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11" name="Google Shape;2811;p229"/>
          <p:cNvSpPr txBox="1"/>
          <p:nvPr>
            <p:ph idx="3" type="subTitle"/>
          </p:nvPr>
        </p:nvSpPr>
        <p:spPr>
          <a:xfrm>
            <a:off x="720001" y="368336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12" name="Google Shape;2812;p229"/>
          <p:cNvSpPr txBox="1"/>
          <p:nvPr>
            <p:ph idx="4" type="subTitle"/>
          </p:nvPr>
        </p:nvSpPr>
        <p:spPr>
          <a:xfrm>
            <a:off x="5798776" y="3683364"/>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13" name="Google Shape;2813;p229"/>
          <p:cNvSpPr txBox="1"/>
          <p:nvPr>
            <p:ph idx="5" type="subTitle"/>
          </p:nvPr>
        </p:nvSpPr>
        <p:spPr>
          <a:xfrm>
            <a:off x="720000" y="1526413"/>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814" name="Google Shape;2814;p229"/>
          <p:cNvSpPr txBox="1"/>
          <p:nvPr>
            <p:ph idx="6" type="subTitle"/>
          </p:nvPr>
        </p:nvSpPr>
        <p:spPr>
          <a:xfrm>
            <a:off x="720000" y="2987339"/>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815" name="Google Shape;2815;p229"/>
          <p:cNvSpPr txBox="1"/>
          <p:nvPr>
            <p:ph idx="7" type="subTitle"/>
          </p:nvPr>
        </p:nvSpPr>
        <p:spPr>
          <a:xfrm>
            <a:off x="5798775" y="1526413"/>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816" name="Google Shape;2816;p229"/>
          <p:cNvSpPr txBox="1"/>
          <p:nvPr>
            <p:ph idx="8" type="subTitle"/>
          </p:nvPr>
        </p:nvSpPr>
        <p:spPr>
          <a:xfrm>
            <a:off x="5798775" y="2987340"/>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817" name="Shape 2817"/>
        <p:cNvGrpSpPr/>
        <p:nvPr/>
      </p:nvGrpSpPr>
      <p:grpSpPr>
        <a:xfrm>
          <a:off x="0" y="0"/>
          <a:ext cx="0" cy="0"/>
          <a:chOff x="0" y="0"/>
          <a:chExt cx="0" cy="0"/>
        </a:xfrm>
      </p:grpSpPr>
      <p:sp>
        <p:nvSpPr>
          <p:cNvPr id="2818" name="Google Shape;2818;p230"/>
          <p:cNvSpPr/>
          <p:nvPr/>
        </p:nvSpPr>
        <p:spPr>
          <a:xfrm>
            <a:off x="8133650"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30"/>
          <p:cNvSpPr/>
          <p:nvPr/>
        </p:nvSpPr>
        <p:spPr>
          <a:xfrm>
            <a:off x="-513325"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30"/>
          <p:cNvSpPr/>
          <p:nvPr/>
        </p:nvSpPr>
        <p:spPr>
          <a:xfrm>
            <a:off x="8053100" y="8704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1" name="Google Shape;2821;p230"/>
          <p:cNvGrpSpPr/>
          <p:nvPr/>
        </p:nvGrpSpPr>
        <p:grpSpPr>
          <a:xfrm>
            <a:off x="391625" y="390900"/>
            <a:ext cx="8360700" cy="4361700"/>
            <a:chOff x="391625" y="390900"/>
            <a:chExt cx="8360700" cy="4361700"/>
          </a:xfrm>
        </p:grpSpPr>
        <p:pic>
          <p:nvPicPr>
            <p:cNvPr id="2822" name="Google Shape;2822;p23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823" name="Google Shape;2823;p23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4" name="Google Shape;2824;p23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30"/>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26" name="Google Shape;2826;p230"/>
          <p:cNvSpPr txBox="1"/>
          <p:nvPr>
            <p:ph idx="1" type="subTitle"/>
          </p:nvPr>
        </p:nvSpPr>
        <p:spPr>
          <a:xfrm>
            <a:off x="971200"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27" name="Google Shape;2827;p230"/>
          <p:cNvSpPr txBox="1"/>
          <p:nvPr>
            <p:ph idx="2" type="subTitle"/>
          </p:nvPr>
        </p:nvSpPr>
        <p:spPr>
          <a:xfrm>
            <a:off x="3482875"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28" name="Google Shape;2828;p230"/>
          <p:cNvSpPr txBox="1"/>
          <p:nvPr>
            <p:ph idx="3" type="subTitle"/>
          </p:nvPr>
        </p:nvSpPr>
        <p:spPr>
          <a:xfrm>
            <a:off x="971200"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29" name="Google Shape;2829;p230"/>
          <p:cNvSpPr txBox="1"/>
          <p:nvPr>
            <p:ph idx="4" type="subTitle"/>
          </p:nvPr>
        </p:nvSpPr>
        <p:spPr>
          <a:xfrm>
            <a:off x="3482875"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30" name="Google Shape;2830;p230"/>
          <p:cNvSpPr txBox="1"/>
          <p:nvPr>
            <p:ph idx="5" type="subTitle"/>
          </p:nvPr>
        </p:nvSpPr>
        <p:spPr>
          <a:xfrm>
            <a:off x="5994522"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31" name="Google Shape;2831;p230"/>
          <p:cNvSpPr txBox="1"/>
          <p:nvPr>
            <p:ph idx="6" type="subTitle"/>
          </p:nvPr>
        </p:nvSpPr>
        <p:spPr>
          <a:xfrm>
            <a:off x="5994522"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32" name="Google Shape;2832;p230"/>
          <p:cNvSpPr txBox="1"/>
          <p:nvPr>
            <p:ph idx="7" type="subTitle"/>
          </p:nvPr>
        </p:nvSpPr>
        <p:spPr>
          <a:xfrm>
            <a:off x="97120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833" name="Google Shape;2833;p230"/>
          <p:cNvSpPr txBox="1"/>
          <p:nvPr>
            <p:ph idx="8" type="subTitle"/>
          </p:nvPr>
        </p:nvSpPr>
        <p:spPr>
          <a:xfrm>
            <a:off x="3482875"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834" name="Google Shape;2834;p230"/>
          <p:cNvSpPr txBox="1"/>
          <p:nvPr>
            <p:ph idx="9" type="subTitle"/>
          </p:nvPr>
        </p:nvSpPr>
        <p:spPr>
          <a:xfrm>
            <a:off x="599455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835" name="Google Shape;2835;p230"/>
          <p:cNvSpPr txBox="1"/>
          <p:nvPr>
            <p:ph idx="13" type="subTitle"/>
          </p:nvPr>
        </p:nvSpPr>
        <p:spPr>
          <a:xfrm>
            <a:off x="97120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836" name="Google Shape;2836;p230"/>
          <p:cNvSpPr txBox="1"/>
          <p:nvPr>
            <p:ph idx="14" type="subTitle"/>
          </p:nvPr>
        </p:nvSpPr>
        <p:spPr>
          <a:xfrm>
            <a:off x="3482875"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837" name="Google Shape;2837;p230"/>
          <p:cNvSpPr txBox="1"/>
          <p:nvPr>
            <p:ph idx="15" type="subTitle"/>
          </p:nvPr>
        </p:nvSpPr>
        <p:spPr>
          <a:xfrm>
            <a:off x="599455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838" name="Shape 2838"/>
        <p:cNvGrpSpPr/>
        <p:nvPr/>
      </p:nvGrpSpPr>
      <p:grpSpPr>
        <a:xfrm>
          <a:off x="0" y="0"/>
          <a:ext cx="0" cy="0"/>
          <a:chOff x="0" y="0"/>
          <a:chExt cx="0" cy="0"/>
        </a:xfrm>
      </p:grpSpPr>
      <p:sp>
        <p:nvSpPr>
          <p:cNvPr id="2839" name="Google Shape;2839;p231"/>
          <p:cNvSpPr/>
          <p:nvPr/>
        </p:nvSpPr>
        <p:spPr>
          <a:xfrm>
            <a:off x="6437150" y="3994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31"/>
          <p:cNvSpPr/>
          <p:nvPr/>
        </p:nvSpPr>
        <p:spPr>
          <a:xfrm>
            <a:off x="1453125" y="-791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1" name="Google Shape;2841;p231"/>
          <p:cNvGrpSpPr/>
          <p:nvPr/>
        </p:nvGrpSpPr>
        <p:grpSpPr>
          <a:xfrm>
            <a:off x="391625" y="390900"/>
            <a:ext cx="8360700" cy="4361700"/>
            <a:chOff x="391625" y="390900"/>
            <a:chExt cx="8360700" cy="4361700"/>
          </a:xfrm>
        </p:grpSpPr>
        <p:pic>
          <p:nvPicPr>
            <p:cNvPr id="2842" name="Google Shape;2842;p23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843" name="Google Shape;2843;p23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4" name="Google Shape;2844;p231"/>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845" name="Google Shape;2845;p231"/>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846" name="Google Shape;2846;p231"/>
          <p:cNvSpPr txBox="1"/>
          <p:nvPr>
            <p:ph hasCustomPrompt="1" type="title"/>
          </p:nvPr>
        </p:nvSpPr>
        <p:spPr>
          <a:xfrm>
            <a:off x="2223600" y="767823"/>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47" name="Google Shape;2847;p231"/>
          <p:cNvSpPr txBox="1"/>
          <p:nvPr>
            <p:ph idx="1" type="subTitle"/>
          </p:nvPr>
        </p:nvSpPr>
        <p:spPr>
          <a:xfrm>
            <a:off x="2223588" y="1476799"/>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848" name="Google Shape;2848;p231"/>
          <p:cNvSpPr txBox="1"/>
          <p:nvPr>
            <p:ph hasCustomPrompt="1" idx="2" type="title"/>
          </p:nvPr>
        </p:nvSpPr>
        <p:spPr>
          <a:xfrm>
            <a:off x="2223600" y="197570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49" name="Google Shape;2849;p231"/>
          <p:cNvSpPr txBox="1"/>
          <p:nvPr>
            <p:ph idx="3" type="subTitle"/>
          </p:nvPr>
        </p:nvSpPr>
        <p:spPr>
          <a:xfrm>
            <a:off x="2223588" y="2684671"/>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850" name="Google Shape;2850;p231"/>
          <p:cNvSpPr txBox="1"/>
          <p:nvPr>
            <p:ph hasCustomPrompt="1" idx="4" type="title"/>
          </p:nvPr>
        </p:nvSpPr>
        <p:spPr>
          <a:xfrm>
            <a:off x="2223600" y="321075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51" name="Google Shape;2851;p231"/>
          <p:cNvSpPr txBox="1"/>
          <p:nvPr>
            <p:ph idx="5" type="subTitle"/>
          </p:nvPr>
        </p:nvSpPr>
        <p:spPr>
          <a:xfrm>
            <a:off x="2223588" y="3920212"/>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2852" name="Google Shape;2852;p231"/>
          <p:cNvGrpSpPr/>
          <p:nvPr/>
        </p:nvGrpSpPr>
        <p:grpSpPr>
          <a:xfrm>
            <a:off x="-2281500" y="761725"/>
            <a:ext cx="13771524" cy="3620050"/>
            <a:chOff x="-2281500" y="761725"/>
            <a:chExt cx="13771524" cy="3620050"/>
          </a:xfrm>
        </p:grpSpPr>
        <p:pic>
          <p:nvPicPr>
            <p:cNvPr id="2853" name="Google Shape;2853;p231"/>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2854" name="Google Shape;2854;p231"/>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2855" name="Google Shape;2855;p231"/>
            <p:cNvGrpSpPr/>
            <p:nvPr/>
          </p:nvGrpSpPr>
          <p:grpSpPr>
            <a:xfrm rot="-5400000">
              <a:off x="8568905" y="2483100"/>
              <a:ext cx="131041" cy="177300"/>
              <a:chOff x="-1097450" y="661075"/>
              <a:chExt cx="131041" cy="177300"/>
            </a:xfrm>
          </p:grpSpPr>
          <p:cxnSp>
            <p:nvCxnSpPr>
              <p:cNvPr id="2856" name="Google Shape;2856;p231"/>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857" name="Google Shape;2857;p231"/>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858" name="Google Shape;2858;p231"/>
            <p:cNvGrpSpPr/>
            <p:nvPr/>
          </p:nvGrpSpPr>
          <p:grpSpPr>
            <a:xfrm rot="5400000">
              <a:off x="436608" y="2483113"/>
              <a:ext cx="131041" cy="177300"/>
              <a:chOff x="-1097450" y="661075"/>
              <a:chExt cx="131041" cy="177300"/>
            </a:xfrm>
          </p:grpSpPr>
          <p:cxnSp>
            <p:nvCxnSpPr>
              <p:cNvPr id="2859" name="Google Shape;2859;p231"/>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860" name="Google Shape;2860;p231"/>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861" name="Shape 2861"/>
        <p:cNvGrpSpPr/>
        <p:nvPr/>
      </p:nvGrpSpPr>
      <p:grpSpPr>
        <a:xfrm>
          <a:off x="0" y="0"/>
          <a:ext cx="0" cy="0"/>
          <a:chOff x="0" y="0"/>
          <a:chExt cx="0" cy="0"/>
        </a:xfrm>
      </p:grpSpPr>
      <p:sp>
        <p:nvSpPr>
          <p:cNvPr id="2862" name="Google Shape;2862;p232"/>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32"/>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32"/>
          <p:cNvSpPr/>
          <p:nvPr/>
        </p:nvSpPr>
        <p:spPr>
          <a:xfrm>
            <a:off x="6232875" y="-608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5" name="Google Shape;2865;p232"/>
          <p:cNvGrpSpPr/>
          <p:nvPr/>
        </p:nvGrpSpPr>
        <p:grpSpPr>
          <a:xfrm>
            <a:off x="391625" y="390900"/>
            <a:ext cx="8360700" cy="4361700"/>
            <a:chOff x="391625" y="390900"/>
            <a:chExt cx="8360700" cy="4361700"/>
          </a:xfrm>
        </p:grpSpPr>
        <p:pic>
          <p:nvPicPr>
            <p:cNvPr id="2866" name="Google Shape;2866;p23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867" name="Google Shape;2867;p23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8" name="Google Shape;2868;p23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32"/>
          <p:cNvSpPr txBox="1"/>
          <p:nvPr>
            <p:ph idx="1" type="subTitle"/>
          </p:nvPr>
        </p:nvSpPr>
        <p:spPr>
          <a:xfrm>
            <a:off x="85213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2870" name="Google Shape;2870;p232"/>
          <p:cNvSpPr txBox="1"/>
          <p:nvPr>
            <p:ph idx="2" type="subTitle"/>
          </p:nvPr>
        </p:nvSpPr>
        <p:spPr>
          <a:xfrm>
            <a:off x="333000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2871" name="Google Shape;2871;p232"/>
          <p:cNvSpPr txBox="1"/>
          <p:nvPr>
            <p:ph idx="3" type="subTitle"/>
          </p:nvPr>
        </p:nvSpPr>
        <p:spPr>
          <a:xfrm>
            <a:off x="5807829"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2872" name="Google Shape;2872;p232"/>
          <p:cNvSpPr txBox="1"/>
          <p:nvPr>
            <p:ph idx="4" type="subTitle"/>
          </p:nvPr>
        </p:nvSpPr>
        <p:spPr>
          <a:xfrm>
            <a:off x="85220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73" name="Google Shape;2873;p232"/>
          <p:cNvSpPr txBox="1"/>
          <p:nvPr>
            <p:ph idx="5" type="subTitle"/>
          </p:nvPr>
        </p:nvSpPr>
        <p:spPr>
          <a:xfrm>
            <a:off x="3329974"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74" name="Google Shape;2874;p232"/>
          <p:cNvSpPr txBox="1"/>
          <p:nvPr>
            <p:ph idx="6" type="subTitle"/>
          </p:nvPr>
        </p:nvSpPr>
        <p:spPr>
          <a:xfrm>
            <a:off x="580783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75" name="Google Shape;2875;p232"/>
          <p:cNvSpPr txBox="1"/>
          <p:nvPr>
            <p:ph hasCustomPrompt="1" type="title"/>
          </p:nvPr>
        </p:nvSpPr>
        <p:spPr>
          <a:xfrm>
            <a:off x="1448875"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76" name="Google Shape;2876;p232"/>
          <p:cNvSpPr txBox="1"/>
          <p:nvPr>
            <p:ph hasCustomPrompt="1" idx="7" type="title"/>
          </p:nvPr>
        </p:nvSpPr>
        <p:spPr>
          <a:xfrm>
            <a:off x="392670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77" name="Google Shape;2877;p232"/>
          <p:cNvSpPr txBox="1"/>
          <p:nvPr>
            <p:ph hasCustomPrompt="1" idx="8" type="title"/>
          </p:nvPr>
        </p:nvSpPr>
        <p:spPr>
          <a:xfrm>
            <a:off x="640455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78" name="Google Shape;2878;p232"/>
          <p:cNvSpPr txBox="1"/>
          <p:nvPr>
            <p:ph idx="9"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879" name="Shape 2879"/>
        <p:cNvGrpSpPr/>
        <p:nvPr/>
      </p:nvGrpSpPr>
      <p:grpSpPr>
        <a:xfrm>
          <a:off x="0" y="0"/>
          <a:ext cx="0" cy="0"/>
          <a:chOff x="0" y="0"/>
          <a:chExt cx="0" cy="0"/>
        </a:xfrm>
      </p:grpSpPr>
      <p:sp>
        <p:nvSpPr>
          <p:cNvPr id="2880" name="Google Shape;2880;p233"/>
          <p:cNvSpPr/>
          <p:nvPr/>
        </p:nvSpPr>
        <p:spPr>
          <a:xfrm rot="5400000">
            <a:off x="3257250" y="3767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33"/>
          <p:cNvSpPr/>
          <p:nvPr/>
        </p:nvSpPr>
        <p:spPr>
          <a:xfrm>
            <a:off x="7871850" y="36460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33"/>
          <p:cNvSpPr/>
          <p:nvPr/>
        </p:nvSpPr>
        <p:spPr>
          <a:xfrm>
            <a:off x="3611225" y="-4480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3" name="Google Shape;2883;p233"/>
          <p:cNvGrpSpPr/>
          <p:nvPr/>
        </p:nvGrpSpPr>
        <p:grpSpPr>
          <a:xfrm>
            <a:off x="391625" y="390900"/>
            <a:ext cx="8360700" cy="4361700"/>
            <a:chOff x="391625" y="390900"/>
            <a:chExt cx="8360700" cy="4361700"/>
          </a:xfrm>
        </p:grpSpPr>
        <p:pic>
          <p:nvPicPr>
            <p:cNvPr id="2884" name="Google Shape;2884;p23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885" name="Google Shape;2885;p23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6" name="Google Shape;2886;p233"/>
          <p:cNvSpPr/>
          <p:nvPr/>
        </p:nvSpPr>
        <p:spPr>
          <a:xfrm flipH="1">
            <a:off x="504985"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2887" name="Google Shape;2887;p233"/>
          <p:cNvSpPr txBox="1"/>
          <p:nvPr>
            <p:ph type="title"/>
          </p:nvPr>
        </p:nvSpPr>
        <p:spPr>
          <a:xfrm>
            <a:off x="4171600" y="2304900"/>
            <a:ext cx="40017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2888" name="Google Shape;2888;p233"/>
          <p:cNvSpPr txBox="1"/>
          <p:nvPr>
            <p:ph hasCustomPrompt="1" idx="2" type="title"/>
          </p:nvPr>
        </p:nvSpPr>
        <p:spPr>
          <a:xfrm>
            <a:off x="5682888" y="1127702"/>
            <a:ext cx="979200" cy="879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2889" name="Google Shape;2889;p233"/>
          <p:cNvSpPr txBox="1"/>
          <p:nvPr>
            <p:ph idx="1" type="subTitle"/>
          </p:nvPr>
        </p:nvSpPr>
        <p:spPr>
          <a:xfrm>
            <a:off x="4632000" y="3655075"/>
            <a:ext cx="3081000" cy="55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2890" name="Shape 2890"/>
        <p:cNvGrpSpPr/>
        <p:nvPr/>
      </p:nvGrpSpPr>
      <p:grpSpPr>
        <a:xfrm>
          <a:off x="0" y="0"/>
          <a:ext cx="0" cy="0"/>
          <a:chOff x="0" y="0"/>
          <a:chExt cx="0" cy="0"/>
        </a:xfrm>
      </p:grpSpPr>
      <p:sp>
        <p:nvSpPr>
          <p:cNvPr id="2891" name="Google Shape;2891;p234"/>
          <p:cNvSpPr/>
          <p:nvPr/>
        </p:nvSpPr>
        <p:spPr>
          <a:xfrm rot="5400000">
            <a:off x="3076000" y="-7886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34"/>
          <p:cNvSpPr/>
          <p:nvPr/>
        </p:nvSpPr>
        <p:spPr>
          <a:xfrm rot="-5400000">
            <a:off x="6460125" y="-4089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34"/>
          <p:cNvSpPr/>
          <p:nvPr/>
        </p:nvSpPr>
        <p:spPr>
          <a:xfrm rot="-5400000">
            <a:off x="3792513" y="4003513"/>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34"/>
          <p:cNvSpPr/>
          <p:nvPr/>
        </p:nvSpPr>
        <p:spPr>
          <a:xfrm rot="-5400000">
            <a:off x="658438" y="3916813"/>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5" name="Google Shape;2895;p234"/>
          <p:cNvGrpSpPr/>
          <p:nvPr/>
        </p:nvGrpSpPr>
        <p:grpSpPr>
          <a:xfrm>
            <a:off x="391625" y="390900"/>
            <a:ext cx="8360700" cy="4361700"/>
            <a:chOff x="391625" y="390900"/>
            <a:chExt cx="8360700" cy="4361700"/>
          </a:xfrm>
        </p:grpSpPr>
        <p:pic>
          <p:nvPicPr>
            <p:cNvPr id="2896" name="Google Shape;2896;p23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897" name="Google Shape;2897;p23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8" name="Google Shape;2898;p234"/>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899" name="Google Shape;2899;p234"/>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900" name="Google Shape;2900;p234"/>
          <p:cNvSpPr txBox="1"/>
          <p:nvPr>
            <p:ph type="title"/>
          </p:nvPr>
        </p:nvSpPr>
        <p:spPr>
          <a:xfrm>
            <a:off x="2602500" y="2309049"/>
            <a:ext cx="3939000" cy="13584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2901" name="Google Shape;2901;p234"/>
          <p:cNvSpPr txBox="1"/>
          <p:nvPr>
            <p:ph hasCustomPrompt="1" idx="2" type="title"/>
          </p:nvPr>
        </p:nvSpPr>
        <p:spPr>
          <a:xfrm>
            <a:off x="3830850" y="1126628"/>
            <a:ext cx="1482300" cy="863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2902" name="Google Shape;2902;p234"/>
          <p:cNvSpPr txBox="1"/>
          <p:nvPr>
            <p:ph idx="1" type="subTitle"/>
          </p:nvPr>
        </p:nvSpPr>
        <p:spPr>
          <a:xfrm>
            <a:off x="3031500" y="3659351"/>
            <a:ext cx="3081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grpSp>
        <p:nvGrpSpPr>
          <p:cNvPr id="2903" name="Google Shape;2903;p234"/>
          <p:cNvGrpSpPr/>
          <p:nvPr/>
        </p:nvGrpSpPr>
        <p:grpSpPr>
          <a:xfrm>
            <a:off x="-2281500" y="761725"/>
            <a:ext cx="13771524" cy="3620050"/>
            <a:chOff x="-2281500" y="761725"/>
            <a:chExt cx="13771524" cy="3620050"/>
          </a:xfrm>
        </p:grpSpPr>
        <p:pic>
          <p:nvPicPr>
            <p:cNvPr id="2904" name="Google Shape;2904;p234"/>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2905" name="Google Shape;2905;p234"/>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2906" name="Google Shape;2906;p234"/>
            <p:cNvGrpSpPr/>
            <p:nvPr/>
          </p:nvGrpSpPr>
          <p:grpSpPr>
            <a:xfrm rot="-5400000">
              <a:off x="8568905" y="2483100"/>
              <a:ext cx="131041" cy="177300"/>
              <a:chOff x="-1097450" y="661075"/>
              <a:chExt cx="131041" cy="177300"/>
            </a:xfrm>
          </p:grpSpPr>
          <p:cxnSp>
            <p:nvCxnSpPr>
              <p:cNvPr id="2907" name="Google Shape;2907;p234"/>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908" name="Google Shape;2908;p234"/>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909" name="Google Shape;2909;p234"/>
            <p:cNvGrpSpPr/>
            <p:nvPr/>
          </p:nvGrpSpPr>
          <p:grpSpPr>
            <a:xfrm rot="5400000">
              <a:off x="436608" y="2483113"/>
              <a:ext cx="131041" cy="177300"/>
              <a:chOff x="-1097450" y="661075"/>
              <a:chExt cx="131041" cy="177300"/>
            </a:xfrm>
          </p:grpSpPr>
          <p:cxnSp>
            <p:nvCxnSpPr>
              <p:cNvPr id="2910" name="Google Shape;2910;p234"/>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911" name="Google Shape;2911;p234"/>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912" name="Shape 2912"/>
        <p:cNvGrpSpPr/>
        <p:nvPr/>
      </p:nvGrpSpPr>
      <p:grpSpPr>
        <a:xfrm>
          <a:off x="0" y="0"/>
          <a:ext cx="0" cy="0"/>
          <a:chOff x="0" y="0"/>
          <a:chExt cx="0" cy="0"/>
        </a:xfrm>
      </p:grpSpPr>
      <p:sp>
        <p:nvSpPr>
          <p:cNvPr id="2913" name="Google Shape;2913;p235"/>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35"/>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5" name="Google Shape;2915;p235"/>
          <p:cNvGrpSpPr/>
          <p:nvPr/>
        </p:nvGrpSpPr>
        <p:grpSpPr>
          <a:xfrm>
            <a:off x="391625" y="390900"/>
            <a:ext cx="8360700" cy="4361700"/>
            <a:chOff x="391625" y="390900"/>
            <a:chExt cx="8360700" cy="4361700"/>
          </a:xfrm>
        </p:grpSpPr>
        <p:pic>
          <p:nvPicPr>
            <p:cNvPr id="2916" name="Google Shape;2916;p23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917" name="Google Shape;2917;p23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8" name="Google Shape;2918;p235"/>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919" name="Google Shape;2919;p235"/>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2920" name="Shape 2920"/>
        <p:cNvGrpSpPr/>
        <p:nvPr/>
      </p:nvGrpSpPr>
      <p:grpSpPr>
        <a:xfrm>
          <a:off x="0" y="0"/>
          <a:ext cx="0" cy="0"/>
          <a:chOff x="0" y="0"/>
          <a:chExt cx="0" cy="0"/>
        </a:xfrm>
      </p:grpSpPr>
      <p:sp>
        <p:nvSpPr>
          <p:cNvPr id="2921" name="Google Shape;2921;p236"/>
          <p:cNvSpPr/>
          <p:nvPr/>
        </p:nvSpPr>
        <p:spPr>
          <a:xfrm rot="-5400000">
            <a:off x="1509575" y="38923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36"/>
          <p:cNvSpPr/>
          <p:nvPr/>
        </p:nvSpPr>
        <p:spPr>
          <a:xfrm>
            <a:off x="5958575" y="-773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3" name="Google Shape;2923;p236"/>
          <p:cNvGrpSpPr/>
          <p:nvPr/>
        </p:nvGrpSpPr>
        <p:grpSpPr>
          <a:xfrm>
            <a:off x="391625" y="390900"/>
            <a:ext cx="8360700" cy="4361700"/>
            <a:chOff x="391625" y="390900"/>
            <a:chExt cx="8360700" cy="4361700"/>
          </a:xfrm>
        </p:grpSpPr>
        <p:pic>
          <p:nvPicPr>
            <p:cNvPr id="2924" name="Google Shape;2924;p23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925" name="Google Shape;2925;p23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6" name="Google Shape;2926;p236"/>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927" name="Google Shape;2927;p23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72" name="Shape 172"/>
        <p:cNvGrpSpPr/>
        <p:nvPr/>
      </p:nvGrpSpPr>
      <p:grpSpPr>
        <a:xfrm>
          <a:off x="0" y="0"/>
          <a:ext cx="0" cy="0"/>
          <a:chOff x="0" y="0"/>
          <a:chExt cx="0" cy="0"/>
        </a:xfrm>
      </p:grpSpPr>
      <p:sp>
        <p:nvSpPr>
          <p:cNvPr id="173" name="Google Shape;173;p25"/>
          <p:cNvSpPr/>
          <p:nvPr/>
        </p:nvSpPr>
        <p:spPr>
          <a:xfrm>
            <a:off x="78474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5"/>
          <p:cNvSpPr/>
          <p:nvPr/>
        </p:nvSpPr>
        <p:spPr>
          <a:xfrm>
            <a:off x="-589525" y="-59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 name="Google Shape;175;p25"/>
          <p:cNvGrpSpPr/>
          <p:nvPr/>
        </p:nvGrpSpPr>
        <p:grpSpPr>
          <a:xfrm>
            <a:off x="391625" y="390900"/>
            <a:ext cx="8360700" cy="4361700"/>
            <a:chOff x="391625" y="390900"/>
            <a:chExt cx="8360700" cy="4361700"/>
          </a:xfrm>
        </p:grpSpPr>
        <p:pic>
          <p:nvPicPr>
            <p:cNvPr id="176" name="Google Shape;176;p2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77" name="Google Shape;177;p2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 name="Google Shape;178;p25"/>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txBox="1"/>
          <p:nvPr>
            <p:ph idx="1" type="subTitle"/>
          </p:nvPr>
        </p:nvSpPr>
        <p:spPr>
          <a:xfrm>
            <a:off x="2130073" y="1967019"/>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0" name="Google Shape;180;p25"/>
          <p:cNvSpPr txBox="1"/>
          <p:nvPr>
            <p:ph idx="2" type="subTitle"/>
          </p:nvPr>
        </p:nvSpPr>
        <p:spPr>
          <a:xfrm>
            <a:off x="5984327" y="1967019"/>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1" name="Google Shape;181;p25"/>
          <p:cNvSpPr txBox="1"/>
          <p:nvPr>
            <p:ph idx="3" type="subTitle"/>
          </p:nvPr>
        </p:nvSpPr>
        <p:spPr>
          <a:xfrm>
            <a:off x="2130073" y="3446525"/>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2" name="Google Shape;182;p25"/>
          <p:cNvSpPr txBox="1"/>
          <p:nvPr>
            <p:ph idx="4" type="subTitle"/>
          </p:nvPr>
        </p:nvSpPr>
        <p:spPr>
          <a:xfrm>
            <a:off x="5984327" y="3446525"/>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3" name="Google Shape;183;p25"/>
          <p:cNvSpPr txBox="1"/>
          <p:nvPr>
            <p:ph hasCustomPrompt="1" type="title"/>
          </p:nvPr>
        </p:nvSpPr>
        <p:spPr>
          <a:xfrm>
            <a:off x="1039575"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4" name="Google Shape;184;p25"/>
          <p:cNvSpPr txBox="1"/>
          <p:nvPr>
            <p:ph hasCustomPrompt="1" idx="5" type="title"/>
          </p:nvPr>
        </p:nvSpPr>
        <p:spPr>
          <a:xfrm>
            <a:off x="1039575"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5" name="Google Shape;185;p25"/>
          <p:cNvSpPr txBox="1"/>
          <p:nvPr>
            <p:ph hasCustomPrompt="1" idx="6" type="title"/>
          </p:nvPr>
        </p:nvSpPr>
        <p:spPr>
          <a:xfrm>
            <a:off x="4889750"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6" name="Google Shape;186;p25"/>
          <p:cNvSpPr txBox="1"/>
          <p:nvPr>
            <p:ph hasCustomPrompt="1" idx="7" type="title"/>
          </p:nvPr>
        </p:nvSpPr>
        <p:spPr>
          <a:xfrm>
            <a:off x="4889750"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7" name="Google Shape;187;p25"/>
          <p:cNvSpPr txBox="1"/>
          <p:nvPr>
            <p:ph idx="8"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8" name="Google Shape;188;p25"/>
          <p:cNvSpPr txBox="1"/>
          <p:nvPr>
            <p:ph idx="9" type="subTitle"/>
          </p:nvPr>
        </p:nvSpPr>
        <p:spPr>
          <a:xfrm>
            <a:off x="2123200" y="1602825"/>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89" name="Google Shape;189;p25"/>
          <p:cNvSpPr txBox="1"/>
          <p:nvPr>
            <p:ph idx="13" type="subTitle"/>
          </p:nvPr>
        </p:nvSpPr>
        <p:spPr>
          <a:xfrm>
            <a:off x="5984325" y="1602825"/>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90" name="Google Shape;190;p25"/>
          <p:cNvSpPr txBox="1"/>
          <p:nvPr>
            <p:ph idx="14" type="subTitle"/>
          </p:nvPr>
        </p:nvSpPr>
        <p:spPr>
          <a:xfrm>
            <a:off x="2123200" y="3082324"/>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91" name="Google Shape;191;p25"/>
          <p:cNvSpPr txBox="1"/>
          <p:nvPr>
            <p:ph idx="15" type="subTitle"/>
          </p:nvPr>
        </p:nvSpPr>
        <p:spPr>
          <a:xfrm>
            <a:off x="5984325" y="3082324"/>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
    <p:spTree>
      <p:nvGrpSpPr>
        <p:cNvPr id="2928" name="Shape 2928"/>
        <p:cNvGrpSpPr/>
        <p:nvPr/>
      </p:nvGrpSpPr>
      <p:grpSpPr>
        <a:xfrm>
          <a:off x="0" y="0"/>
          <a:ext cx="0" cy="0"/>
          <a:chOff x="0" y="0"/>
          <a:chExt cx="0" cy="0"/>
        </a:xfrm>
      </p:grpSpPr>
      <p:sp>
        <p:nvSpPr>
          <p:cNvPr id="2929" name="Google Shape;2929;p237"/>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37"/>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1" name="Google Shape;2931;p237"/>
          <p:cNvGrpSpPr/>
          <p:nvPr/>
        </p:nvGrpSpPr>
        <p:grpSpPr>
          <a:xfrm>
            <a:off x="391625" y="390900"/>
            <a:ext cx="8360700" cy="4361700"/>
            <a:chOff x="391625" y="390900"/>
            <a:chExt cx="8360700" cy="4361700"/>
          </a:xfrm>
        </p:grpSpPr>
        <p:pic>
          <p:nvPicPr>
            <p:cNvPr id="2932" name="Google Shape;2932;p23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933" name="Google Shape;2933;p23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4" name="Google Shape;2934;p237"/>
          <p:cNvSpPr txBox="1"/>
          <p:nvPr>
            <p:ph type="title"/>
          </p:nvPr>
        </p:nvSpPr>
        <p:spPr>
          <a:xfrm>
            <a:off x="1455750" y="597425"/>
            <a:ext cx="6232500" cy="98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935" name="Google Shape;2935;p23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2936" name="Shape 2936"/>
        <p:cNvGrpSpPr/>
        <p:nvPr/>
      </p:nvGrpSpPr>
      <p:grpSpPr>
        <a:xfrm>
          <a:off x="0" y="0"/>
          <a:ext cx="0" cy="0"/>
          <a:chOff x="0" y="0"/>
          <a:chExt cx="0" cy="0"/>
        </a:xfrm>
      </p:grpSpPr>
      <p:sp>
        <p:nvSpPr>
          <p:cNvPr id="2937" name="Google Shape;2937;p238"/>
          <p:cNvSpPr/>
          <p:nvPr/>
        </p:nvSpPr>
        <p:spPr>
          <a:xfrm>
            <a:off x="4109225" y="3798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38"/>
          <p:cNvSpPr/>
          <p:nvPr/>
        </p:nvSpPr>
        <p:spPr>
          <a:xfrm>
            <a:off x="853600" y="-622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9" name="Google Shape;2939;p238"/>
          <p:cNvGrpSpPr/>
          <p:nvPr/>
        </p:nvGrpSpPr>
        <p:grpSpPr>
          <a:xfrm>
            <a:off x="391625" y="390900"/>
            <a:ext cx="8360700" cy="4361700"/>
            <a:chOff x="391625" y="390900"/>
            <a:chExt cx="8360700" cy="4361700"/>
          </a:xfrm>
        </p:grpSpPr>
        <p:pic>
          <p:nvPicPr>
            <p:cNvPr id="2940" name="Google Shape;2940;p23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941" name="Google Shape;2941;p23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2" name="Google Shape;2942;p238"/>
          <p:cNvSpPr txBox="1"/>
          <p:nvPr>
            <p:ph type="title"/>
          </p:nvPr>
        </p:nvSpPr>
        <p:spPr>
          <a:xfrm>
            <a:off x="2465400" y="635375"/>
            <a:ext cx="4213200" cy="8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200"/>
              <a:buNone/>
              <a:defRPr sz="6000"/>
            </a:lvl1pPr>
            <a:lvl2pPr lvl="1" rtl="0" algn="ctr">
              <a:spcBef>
                <a:spcPts val="0"/>
              </a:spcBef>
              <a:spcAft>
                <a:spcPts val="0"/>
              </a:spcAft>
              <a:buClr>
                <a:schemeClr val="dk2"/>
              </a:buClr>
              <a:buSzPts val="3200"/>
              <a:buNone/>
              <a:defRPr>
                <a:solidFill>
                  <a:schemeClr val="dk2"/>
                </a:solidFill>
              </a:defRPr>
            </a:lvl2pPr>
            <a:lvl3pPr lvl="2" rtl="0" algn="ctr">
              <a:spcBef>
                <a:spcPts val="0"/>
              </a:spcBef>
              <a:spcAft>
                <a:spcPts val="0"/>
              </a:spcAft>
              <a:buClr>
                <a:schemeClr val="dk2"/>
              </a:buClr>
              <a:buSzPts val="3200"/>
              <a:buNone/>
              <a:defRPr>
                <a:solidFill>
                  <a:schemeClr val="dk2"/>
                </a:solidFill>
              </a:defRPr>
            </a:lvl3pPr>
            <a:lvl4pPr lvl="3" rtl="0" algn="ctr">
              <a:spcBef>
                <a:spcPts val="0"/>
              </a:spcBef>
              <a:spcAft>
                <a:spcPts val="0"/>
              </a:spcAft>
              <a:buClr>
                <a:schemeClr val="dk2"/>
              </a:buClr>
              <a:buSzPts val="3200"/>
              <a:buNone/>
              <a:defRPr>
                <a:solidFill>
                  <a:schemeClr val="dk2"/>
                </a:solidFill>
              </a:defRPr>
            </a:lvl4pPr>
            <a:lvl5pPr lvl="4" rtl="0" algn="ctr">
              <a:spcBef>
                <a:spcPts val="0"/>
              </a:spcBef>
              <a:spcAft>
                <a:spcPts val="0"/>
              </a:spcAft>
              <a:buClr>
                <a:schemeClr val="dk2"/>
              </a:buClr>
              <a:buSzPts val="3200"/>
              <a:buNone/>
              <a:defRPr>
                <a:solidFill>
                  <a:schemeClr val="dk2"/>
                </a:solidFill>
              </a:defRPr>
            </a:lvl5pPr>
            <a:lvl6pPr lvl="5" rtl="0" algn="ctr">
              <a:spcBef>
                <a:spcPts val="0"/>
              </a:spcBef>
              <a:spcAft>
                <a:spcPts val="0"/>
              </a:spcAft>
              <a:buClr>
                <a:schemeClr val="dk2"/>
              </a:buClr>
              <a:buSzPts val="3200"/>
              <a:buNone/>
              <a:defRPr>
                <a:solidFill>
                  <a:schemeClr val="dk2"/>
                </a:solidFill>
              </a:defRPr>
            </a:lvl6pPr>
            <a:lvl7pPr lvl="6" rtl="0" algn="ctr">
              <a:spcBef>
                <a:spcPts val="0"/>
              </a:spcBef>
              <a:spcAft>
                <a:spcPts val="0"/>
              </a:spcAft>
              <a:buClr>
                <a:schemeClr val="dk2"/>
              </a:buClr>
              <a:buSzPts val="3200"/>
              <a:buNone/>
              <a:defRPr>
                <a:solidFill>
                  <a:schemeClr val="dk2"/>
                </a:solidFill>
              </a:defRPr>
            </a:lvl7pPr>
            <a:lvl8pPr lvl="7" rtl="0" algn="ctr">
              <a:spcBef>
                <a:spcPts val="0"/>
              </a:spcBef>
              <a:spcAft>
                <a:spcPts val="0"/>
              </a:spcAft>
              <a:buClr>
                <a:schemeClr val="dk2"/>
              </a:buClr>
              <a:buSzPts val="3200"/>
              <a:buNone/>
              <a:defRPr>
                <a:solidFill>
                  <a:schemeClr val="dk2"/>
                </a:solidFill>
              </a:defRPr>
            </a:lvl8pPr>
            <a:lvl9pPr lvl="8" rtl="0" algn="ctr">
              <a:spcBef>
                <a:spcPts val="0"/>
              </a:spcBef>
              <a:spcAft>
                <a:spcPts val="0"/>
              </a:spcAft>
              <a:buClr>
                <a:schemeClr val="dk2"/>
              </a:buClr>
              <a:buSzPts val="3200"/>
              <a:buNone/>
              <a:defRPr>
                <a:solidFill>
                  <a:schemeClr val="dk2"/>
                </a:solidFill>
              </a:defRPr>
            </a:lvl9pPr>
          </a:lstStyle>
          <a:p/>
        </p:txBody>
      </p:sp>
      <p:sp>
        <p:nvSpPr>
          <p:cNvPr id="2943" name="Google Shape;2943;p238"/>
          <p:cNvSpPr txBox="1"/>
          <p:nvPr>
            <p:ph idx="1" type="subTitle"/>
          </p:nvPr>
        </p:nvSpPr>
        <p:spPr>
          <a:xfrm>
            <a:off x="2465400" y="1588050"/>
            <a:ext cx="4213200" cy="8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44" name="Google Shape;2944;p238"/>
          <p:cNvSpPr txBox="1"/>
          <p:nvPr/>
        </p:nvSpPr>
        <p:spPr>
          <a:xfrm>
            <a:off x="2938200" y="3243000"/>
            <a:ext cx="3267600" cy="71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Cabin"/>
                <a:ea typeface="Cabin"/>
                <a:cs typeface="Cabin"/>
                <a:sym typeface="Cabin"/>
              </a:rPr>
              <a:t>CREDITS: This presentation </a:t>
            </a:r>
            <a:r>
              <a:rPr lang="en" sz="1200">
                <a:solidFill>
                  <a:schemeClr val="dk2"/>
                </a:solidFill>
                <a:latin typeface="Cabin"/>
                <a:ea typeface="Cabin"/>
                <a:cs typeface="Cabin"/>
                <a:sym typeface="Cabin"/>
              </a:rPr>
              <a:t>template</a:t>
            </a:r>
            <a:r>
              <a:rPr lang="en" sz="1200">
                <a:solidFill>
                  <a:schemeClr val="dk2"/>
                </a:solidFill>
                <a:latin typeface="Cabin"/>
                <a:ea typeface="Cabin"/>
                <a:cs typeface="Cabin"/>
                <a:sym typeface="Cabin"/>
              </a:rPr>
              <a:t> was created by </a:t>
            </a:r>
            <a:r>
              <a:rPr b="1" lang="en" sz="1200">
                <a:solidFill>
                  <a:schemeClr val="dk2"/>
                </a:solidFill>
                <a:uFill>
                  <a:noFill/>
                </a:uFill>
                <a:latin typeface="Cabin"/>
                <a:ea typeface="Cabin"/>
                <a:cs typeface="Cabin"/>
                <a:sym typeface="Cabin"/>
                <a:hlinkClick r:id="rId3">
                  <a:extLst>
                    <a:ext uri="{A12FA001-AC4F-418D-AE19-62706E023703}">
                      <ahyp:hlinkClr val="tx"/>
                    </a:ext>
                  </a:extLst>
                </a:hlinkClick>
              </a:rPr>
              <a:t>Slidesgo</a:t>
            </a:r>
            <a:r>
              <a:rPr lang="en" sz="1200">
                <a:solidFill>
                  <a:schemeClr val="dk2"/>
                </a:solidFill>
                <a:latin typeface="Cabin"/>
                <a:ea typeface="Cabin"/>
                <a:cs typeface="Cabin"/>
                <a:sym typeface="Cabin"/>
              </a:rPr>
              <a:t>, including icons by </a:t>
            </a:r>
            <a:r>
              <a:rPr b="1" lang="en" sz="1200">
                <a:solidFill>
                  <a:schemeClr val="dk2"/>
                </a:solidFill>
                <a:uFill>
                  <a:noFill/>
                </a:uFill>
                <a:latin typeface="Cabin"/>
                <a:ea typeface="Cabin"/>
                <a:cs typeface="Cabin"/>
                <a:sym typeface="Cabin"/>
                <a:hlinkClick r:id="rId4">
                  <a:extLst>
                    <a:ext uri="{A12FA001-AC4F-418D-AE19-62706E023703}">
                      <ahyp:hlinkClr val="tx"/>
                    </a:ext>
                  </a:extLst>
                </a:hlinkClick>
              </a:rPr>
              <a:t>Flaticon</a:t>
            </a:r>
            <a:r>
              <a:rPr lang="en" sz="1200">
                <a:solidFill>
                  <a:schemeClr val="dk2"/>
                </a:solidFill>
                <a:latin typeface="Cabin"/>
                <a:ea typeface="Cabin"/>
                <a:cs typeface="Cabin"/>
                <a:sym typeface="Cabin"/>
              </a:rPr>
              <a:t>, and infographics &amp; images by </a:t>
            </a:r>
            <a:r>
              <a:rPr b="1" lang="en" sz="1200">
                <a:solidFill>
                  <a:schemeClr val="dk2"/>
                </a:solidFill>
                <a:uFill>
                  <a:noFill/>
                </a:uFill>
                <a:latin typeface="Cabin"/>
                <a:ea typeface="Cabin"/>
                <a:cs typeface="Cabin"/>
                <a:sym typeface="Cabin"/>
                <a:hlinkClick r:id="rId5">
                  <a:extLst>
                    <a:ext uri="{A12FA001-AC4F-418D-AE19-62706E023703}">
                      <ahyp:hlinkClr val="tx"/>
                    </a:ext>
                  </a:extLst>
                </a:hlinkClick>
              </a:rPr>
              <a:t>Freepik</a:t>
            </a:r>
            <a:r>
              <a:rPr lang="en" sz="1200">
                <a:solidFill>
                  <a:schemeClr val="dk2"/>
                </a:solidFill>
                <a:uFill>
                  <a:noFill/>
                </a:uFill>
                <a:latin typeface="Cabin"/>
                <a:ea typeface="Cabin"/>
                <a:cs typeface="Cabin"/>
                <a:sym typeface="Cabin"/>
                <a:hlinkClick r:id="rId6">
                  <a:extLst>
                    <a:ext uri="{A12FA001-AC4F-418D-AE19-62706E023703}">
                      <ahyp:hlinkClr val="tx"/>
                    </a:ext>
                  </a:extLst>
                </a:hlinkClick>
              </a:rPr>
              <a:t> </a:t>
            </a:r>
            <a:endParaRPr sz="1200">
              <a:solidFill>
                <a:schemeClr val="dk2"/>
              </a:solidFill>
              <a:latin typeface="Cabin"/>
              <a:ea typeface="Cabin"/>
              <a:cs typeface="Cabin"/>
              <a:sym typeface="Cabin"/>
            </a:endParaRPr>
          </a:p>
        </p:txBody>
      </p:sp>
      <p:sp>
        <p:nvSpPr>
          <p:cNvPr id="2945" name="Google Shape;2945;p238"/>
          <p:cNvSpPr/>
          <p:nvPr/>
        </p:nvSpPr>
        <p:spPr>
          <a:xfrm>
            <a:off x="504750" y="4218824"/>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946" name="Google Shape;2946;p238"/>
          <p:cNvSpPr/>
          <p:nvPr/>
        </p:nvSpPr>
        <p:spPr>
          <a:xfrm flipH="1" rot="10800000">
            <a:off x="504750" y="511958"/>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2947" name="Google Shape;2947;p238"/>
          <p:cNvGrpSpPr/>
          <p:nvPr/>
        </p:nvGrpSpPr>
        <p:grpSpPr>
          <a:xfrm>
            <a:off x="-1748100" y="761725"/>
            <a:ext cx="12704724" cy="3620050"/>
            <a:chOff x="-1748100" y="761725"/>
            <a:chExt cx="12704724" cy="3620050"/>
          </a:xfrm>
        </p:grpSpPr>
        <p:pic>
          <p:nvPicPr>
            <p:cNvPr id="2948" name="Google Shape;2948;p238"/>
            <p:cNvPicPr preferRelativeResize="0"/>
            <p:nvPr/>
          </p:nvPicPr>
          <p:blipFill>
            <a:blip r:embed="rId7">
              <a:alphaModFix/>
            </a:blip>
            <a:stretch>
              <a:fillRect/>
            </a:stretch>
          </p:blipFill>
          <p:spPr>
            <a:xfrm>
              <a:off x="-1748100" y="761725"/>
              <a:ext cx="3536998" cy="3620050"/>
            </a:xfrm>
            <a:prstGeom prst="rect">
              <a:avLst/>
            </a:prstGeom>
            <a:noFill/>
            <a:ln>
              <a:noFill/>
            </a:ln>
            <a:effectLst>
              <a:outerShdw blurRad="671513" rotWithShape="0" algn="bl">
                <a:schemeClr val="lt1">
                  <a:alpha val="74000"/>
                </a:schemeClr>
              </a:outerShdw>
            </a:effectLst>
          </p:spPr>
        </p:pic>
        <p:pic>
          <p:nvPicPr>
            <p:cNvPr id="2949" name="Google Shape;2949;p238"/>
            <p:cNvPicPr preferRelativeResize="0"/>
            <p:nvPr/>
          </p:nvPicPr>
          <p:blipFill>
            <a:blip r:embed="rId7">
              <a:alphaModFix/>
            </a:blip>
            <a:stretch>
              <a:fillRect/>
            </a:stretch>
          </p:blipFill>
          <p:spPr>
            <a:xfrm rot="5400000">
              <a:off x="7378100" y="761725"/>
              <a:ext cx="3536998" cy="3620050"/>
            </a:xfrm>
            <a:prstGeom prst="rect">
              <a:avLst/>
            </a:prstGeom>
            <a:noFill/>
            <a:ln>
              <a:noFill/>
            </a:ln>
            <a:effectLst>
              <a:outerShdw blurRad="671513" rotWithShape="0" algn="bl">
                <a:schemeClr val="lt1">
                  <a:alpha val="74000"/>
                </a:schemeClr>
              </a:outerShdw>
            </a:effectLst>
          </p:spPr>
        </p:pic>
        <p:grpSp>
          <p:nvGrpSpPr>
            <p:cNvPr id="2950" name="Google Shape;2950;p238"/>
            <p:cNvGrpSpPr/>
            <p:nvPr/>
          </p:nvGrpSpPr>
          <p:grpSpPr>
            <a:xfrm rot="-5400000">
              <a:off x="8568905" y="2483100"/>
              <a:ext cx="131041" cy="177300"/>
              <a:chOff x="-1097450" y="661075"/>
              <a:chExt cx="131041" cy="177300"/>
            </a:xfrm>
          </p:grpSpPr>
          <p:cxnSp>
            <p:nvCxnSpPr>
              <p:cNvPr id="2951" name="Google Shape;2951;p238"/>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952" name="Google Shape;2952;p238"/>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953" name="Google Shape;2953;p238"/>
            <p:cNvGrpSpPr/>
            <p:nvPr/>
          </p:nvGrpSpPr>
          <p:grpSpPr>
            <a:xfrm rot="5400000">
              <a:off x="436608" y="2483113"/>
              <a:ext cx="131041" cy="177300"/>
              <a:chOff x="-1097450" y="661075"/>
              <a:chExt cx="131041" cy="177300"/>
            </a:xfrm>
          </p:grpSpPr>
          <p:cxnSp>
            <p:nvCxnSpPr>
              <p:cNvPr id="2954" name="Google Shape;2954;p238"/>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955" name="Google Shape;2955;p238"/>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ONE_COLUMN_TEXT_1_1">
    <p:spTree>
      <p:nvGrpSpPr>
        <p:cNvPr id="2956" name="Shape 2956"/>
        <p:cNvGrpSpPr/>
        <p:nvPr/>
      </p:nvGrpSpPr>
      <p:grpSpPr>
        <a:xfrm>
          <a:off x="0" y="0"/>
          <a:ext cx="0" cy="0"/>
          <a:chOff x="0" y="0"/>
          <a:chExt cx="0" cy="0"/>
        </a:xfrm>
      </p:grpSpPr>
      <p:sp>
        <p:nvSpPr>
          <p:cNvPr id="2957" name="Google Shape;2957;p239"/>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39"/>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9" name="Google Shape;2959;p239"/>
          <p:cNvGrpSpPr/>
          <p:nvPr/>
        </p:nvGrpSpPr>
        <p:grpSpPr>
          <a:xfrm>
            <a:off x="391625" y="390900"/>
            <a:ext cx="8360700" cy="4361700"/>
            <a:chOff x="391625" y="390900"/>
            <a:chExt cx="8360700" cy="4361700"/>
          </a:xfrm>
        </p:grpSpPr>
        <p:pic>
          <p:nvPicPr>
            <p:cNvPr id="2960" name="Google Shape;2960;p23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961" name="Google Shape;2961;p23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2" name="Google Shape;2962;p239"/>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963" name="Google Shape;2963;p239"/>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pic>
        <p:nvPicPr>
          <p:cNvPr id="2964" name="Google Shape;2964;p239"/>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2965" name="Google Shape;2965;p239"/>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2966" name="Google Shape;2966;p239"/>
          <p:cNvGrpSpPr/>
          <p:nvPr/>
        </p:nvGrpSpPr>
        <p:grpSpPr>
          <a:xfrm>
            <a:off x="8568905" y="2483100"/>
            <a:ext cx="131041" cy="177300"/>
            <a:chOff x="-1097450" y="661075"/>
            <a:chExt cx="131041" cy="177300"/>
          </a:xfrm>
        </p:grpSpPr>
        <p:cxnSp>
          <p:nvCxnSpPr>
            <p:cNvPr id="2967" name="Google Shape;2967;p239"/>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968" name="Google Shape;2968;p239"/>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969" name="Google Shape;2969;p239"/>
          <p:cNvGrpSpPr/>
          <p:nvPr/>
        </p:nvGrpSpPr>
        <p:grpSpPr>
          <a:xfrm>
            <a:off x="436608" y="2483113"/>
            <a:ext cx="131041" cy="177300"/>
            <a:chOff x="-1097450" y="661075"/>
            <a:chExt cx="131041" cy="177300"/>
          </a:xfrm>
        </p:grpSpPr>
        <p:cxnSp>
          <p:nvCxnSpPr>
            <p:cNvPr id="2970" name="Google Shape;2970;p239"/>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971" name="Google Shape;2971;p239"/>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ONE_COLUMN_TEXT_1_1_1">
    <p:spTree>
      <p:nvGrpSpPr>
        <p:cNvPr id="2972" name="Shape 2972"/>
        <p:cNvGrpSpPr/>
        <p:nvPr/>
      </p:nvGrpSpPr>
      <p:grpSpPr>
        <a:xfrm>
          <a:off x="0" y="0"/>
          <a:ext cx="0" cy="0"/>
          <a:chOff x="0" y="0"/>
          <a:chExt cx="0" cy="0"/>
        </a:xfrm>
      </p:grpSpPr>
      <p:sp>
        <p:nvSpPr>
          <p:cNvPr id="2973" name="Google Shape;2973;p240"/>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40"/>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40"/>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6" name="Google Shape;2976;p240"/>
          <p:cNvGrpSpPr/>
          <p:nvPr/>
        </p:nvGrpSpPr>
        <p:grpSpPr>
          <a:xfrm>
            <a:off x="391625" y="390900"/>
            <a:ext cx="8360700" cy="4361700"/>
            <a:chOff x="391625" y="390900"/>
            <a:chExt cx="8360700" cy="4361700"/>
          </a:xfrm>
        </p:grpSpPr>
        <p:pic>
          <p:nvPicPr>
            <p:cNvPr id="2977" name="Google Shape;2977;p24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978" name="Google Shape;2978;p24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979" name="Google Shape;2979;p240"/>
          <p:cNvPicPr preferRelativeResize="0"/>
          <p:nvPr/>
        </p:nvPicPr>
        <p:blipFill>
          <a:blip r:embed="rId3">
            <a:alphaModFix/>
          </a:blip>
          <a:stretch>
            <a:fillRect/>
          </a:stretch>
        </p:blipFill>
        <p:spPr>
          <a:xfrm rot="10800000">
            <a:off x="2167245" y="3385850"/>
            <a:ext cx="5025461" cy="5143501"/>
          </a:xfrm>
          <a:prstGeom prst="rect">
            <a:avLst/>
          </a:prstGeom>
          <a:noFill/>
          <a:ln>
            <a:noFill/>
          </a:ln>
          <a:effectLst>
            <a:outerShdw blurRad="671513" rotWithShape="0" algn="bl">
              <a:schemeClr val="lt1">
                <a:alpha val="74000"/>
              </a:schemeClr>
            </a:outerShdw>
          </a:effectLst>
        </p:spPr>
      </p:pic>
      <p:sp>
        <p:nvSpPr>
          <p:cNvPr id="2980" name="Google Shape;2980;p240"/>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grpSp>
        <p:nvGrpSpPr>
          <p:cNvPr id="2981" name="Google Shape;2981;p240"/>
          <p:cNvGrpSpPr/>
          <p:nvPr/>
        </p:nvGrpSpPr>
        <p:grpSpPr>
          <a:xfrm>
            <a:off x="4506480" y="4420350"/>
            <a:ext cx="131041" cy="177300"/>
            <a:chOff x="-1097450" y="661075"/>
            <a:chExt cx="131041" cy="177300"/>
          </a:xfrm>
        </p:grpSpPr>
        <p:cxnSp>
          <p:nvCxnSpPr>
            <p:cNvPr id="2982" name="Google Shape;2982;p240"/>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983" name="Google Shape;2983;p240"/>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92" name="Shape 192"/>
        <p:cNvGrpSpPr/>
        <p:nvPr/>
      </p:nvGrpSpPr>
      <p:grpSpPr>
        <a:xfrm>
          <a:off x="0" y="0"/>
          <a:ext cx="0" cy="0"/>
          <a:chOff x="0" y="0"/>
          <a:chExt cx="0" cy="0"/>
        </a:xfrm>
      </p:grpSpPr>
      <p:sp>
        <p:nvSpPr>
          <p:cNvPr id="193" name="Google Shape;193;p26"/>
          <p:cNvSpPr/>
          <p:nvPr/>
        </p:nvSpPr>
        <p:spPr>
          <a:xfrm>
            <a:off x="1417750" y="3941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6"/>
          <p:cNvSpPr/>
          <p:nvPr/>
        </p:nvSpPr>
        <p:spPr>
          <a:xfrm>
            <a:off x="-688500" y="25425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6"/>
          <p:cNvSpPr/>
          <p:nvPr/>
        </p:nvSpPr>
        <p:spPr>
          <a:xfrm>
            <a:off x="7965000" y="97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26"/>
          <p:cNvGrpSpPr/>
          <p:nvPr/>
        </p:nvGrpSpPr>
        <p:grpSpPr>
          <a:xfrm>
            <a:off x="391625" y="390900"/>
            <a:ext cx="8360700" cy="4361700"/>
            <a:chOff x="391625" y="390900"/>
            <a:chExt cx="8360700" cy="4361700"/>
          </a:xfrm>
        </p:grpSpPr>
        <p:pic>
          <p:nvPicPr>
            <p:cNvPr id="197" name="Google Shape;197;p2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98" name="Google Shape;198;p2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2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6"/>
          <p:cNvSpPr txBox="1"/>
          <p:nvPr>
            <p:ph type="title"/>
          </p:nvPr>
        </p:nvSpPr>
        <p:spPr>
          <a:xfrm>
            <a:off x="2391900" y="3182813"/>
            <a:ext cx="43602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1" name="Google Shape;201;p26"/>
          <p:cNvSpPr txBox="1"/>
          <p:nvPr>
            <p:ph idx="1" type="subTitle"/>
          </p:nvPr>
        </p:nvSpPr>
        <p:spPr>
          <a:xfrm>
            <a:off x="1329450" y="1443800"/>
            <a:ext cx="6485100" cy="1578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30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ONE_COLUMN_TEXT_1">
    <p:spTree>
      <p:nvGrpSpPr>
        <p:cNvPr id="202" name="Shape 202"/>
        <p:cNvGrpSpPr/>
        <p:nvPr/>
      </p:nvGrpSpPr>
      <p:grpSpPr>
        <a:xfrm>
          <a:off x="0" y="0"/>
          <a:ext cx="0" cy="0"/>
          <a:chOff x="0" y="0"/>
          <a:chExt cx="0" cy="0"/>
        </a:xfrm>
      </p:grpSpPr>
      <p:sp>
        <p:nvSpPr>
          <p:cNvPr id="203" name="Google Shape;203;p27"/>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7"/>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27"/>
          <p:cNvGrpSpPr/>
          <p:nvPr/>
        </p:nvGrpSpPr>
        <p:grpSpPr>
          <a:xfrm>
            <a:off x="391625" y="390900"/>
            <a:ext cx="8360700" cy="4361700"/>
            <a:chOff x="391625" y="390900"/>
            <a:chExt cx="8360700" cy="4361700"/>
          </a:xfrm>
        </p:grpSpPr>
        <p:pic>
          <p:nvPicPr>
            <p:cNvPr id="206" name="Google Shape;206;p2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07" name="Google Shape;207;p2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 name="Google Shape;208;p27"/>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09" name="Google Shape;209;p27"/>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210" name="Google Shape;210;p27"/>
          <p:cNvSpPr txBox="1"/>
          <p:nvPr>
            <p:ph type="title"/>
          </p:nvPr>
        </p:nvSpPr>
        <p:spPr>
          <a:xfrm>
            <a:off x="1991650" y="1299450"/>
            <a:ext cx="5183700" cy="147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10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11" name="Google Shape;211;p27"/>
          <p:cNvSpPr txBox="1"/>
          <p:nvPr>
            <p:ph idx="1" type="subTitle"/>
          </p:nvPr>
        </p:nvSpPr>
        <p:spPr>
          <a:xfrm>
            <a:off x="2009650" y="2883100"/>
            <a:ext cx="5147700" cy="64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12" name="Google Shape;212;p27"/>
          <p:cNvGrpSpPr/>
          <p:nvPr/>
        </p:nvGrpSpPr>
        <p:grpSpPr>
          <a:xfrm>
            <a:off x="-2281500" y="761725"/>
            <a:ext cx="13771524" cy="3620050"/>
            <a:chOff x="-2281500" y="761725"/>
            <a:chExt cx="13771524" cy="3620050"/>
          </a:xfrm>
        </p:grpSpPr>
        <p:pic>
          <p:nvPicPr>
            <p:cNvPr id="213" name="Google Shape;213;p27"/>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214" name="Google Shape;214;p27"/>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215" name="Google Shape;215;p27"/>
            <p:cNvGrpSpPr/>
            <p:nvPr/>
          </p:nvGrpSpPr>
          <p:grpSpPr>
            <a:xfrm rot="-5400000">
              <a:off x="8568905" y="2483100"/>
              <a:ext cx="131041" cy="177300"/>
              <a:chOff x="-1097450" y="661075"/>
              <a:chExt cx="131041" cy="177300"/>
            </a:xfrm>
          </p:grpSpPr>
          <p:cxnSp>
            <p:nvCxnSpPr>
              <p:cNvPr id="216" name="Google Shape;216;p27"/>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17" name="Google Shape;217;p27"/>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218" name="Google Shape;218;p27"/>
            <p:cNvGrpSpPr/>
            <p:nvPr/>
          </p:nvGrpSpPr>
          <p:grpSpPr>
            <a:xfrm rot="5400000">
              <a:off x="436608" y="2483113"/>
              <a:ext cx="131041" cy="177300"/>
              <a:chOff x="-1097450" y="661075"/>
              <a:chExt cx="131041" cy="177300"/>
            </a:xfrm>
          </p:grpSpPr>
          <p:cxnSp>
            <p:nvCxnSpPr>
              <p:cNvPr id="219" name="Google Shape;219;p27"/>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20" name="Google Shape;220;p27"/>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221" name="Shape 221"/>
        <p:cNvGrpSpPr/>
        <p:nvPr/>
      </p:nvGrpSpPr>
      <p:grpSpPr>
        <a:xfrm>
          <a:off x="0" y="0"/>
          <a:ext cx="0" cy="0"/>
          <a:chOff x="0" y="0"/>
          <a:chExt cx="0" cy="0"/>
        </a:xfrm>
      </p:grpSpPr>
      <p:sp>
        <p:nvSpPr>
          <p:cNvPr id="222" name="Google Shape;222;p28"/>
          <p:cNvSpPr/>
          <p:nvPr/>
        </p:nvSpPr>
        <p:spPr>
          <a:xfrm flipH="1">
            <a:off x="1403550"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flipH="1">
            <a:off x="-567450"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flipH="1">
            <a:off x="8075975" y="-594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 name="Google Shape;225;p28"/>
          <p:cNvGrpSpPr/>
          <p:nvPr/>
        </p:nvGrpSpPr>
        <p:grpSpPr>
          <a:xfrm>
            <a:off x="391625" y="390900"/>
            <a:ext cx="8360700" cy="4361700"/>
            <a:chOff x="391625" y="390900"/>
            <a:chExt cx="8360700" cy="4361700"/>
          </a:xfrm>
        </p:grpSpPr>
        <p:pic>
          <p:nvPicPr>
            <p:cNvPr id="226" name="Google Shape;226;p2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27" name="Google Shape;227;p2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 name="Google Shape;228;p28"/>
          <p:cNvSpPr txBox="1"/>
          <p:nvPr>
            <p:ph type="title"/>
          </p:nvPr>
        </p:nvSpPr>
        <p:spPr>
          <a:xfrm>
            <a:off x="720000" y="604858"/>
            <a:ext cx="4474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9" name="Google Shape;229;p28"/>
          <p:cNvSpPr txBox="1"/>
          <p:nvPr>
            <p:ph idx="1" type="body"/>
          </p:nvPr>
        </p:nvSpPr>
        <p:spPr>
          <a:xfrm>
            <a:off x="720000" y="1215750"/>
            <a:ext cx="6788700" cy="3297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230" name="Google Shape;230;p28"/>
          <p:cNvSpPr/>
          <p:nvPr/>
        </p:nvSpPr>
        <p:spPr>
          <a:xfrm>
            <a:off x="504750" y="511975"/>
            <a:ext cx="8131925" cy="4119525"/>
          </a:xfrm>
          <a:custGeom>
            <a:rect b="b" l="l" r="r" t="t"/>
            <a:pathLst>
              <a:path extrusionOk="0" h="164781" w="325277">
                <a:moveTo>
                  <a:pt x="195107" y="164781"/>
                </a:moveTo>
                <a:lnTo>
                  <a:pt x="0" y="164781"/>
                </a:lnTo>
                <a:lnTo>
                  <a:pt x="0" y="0"/>
                </a:lnTo>
                <a:lnTo>
                  <a:pt x="325178" y="0"/>
                </a:lnTo>
                <a:lnTo>
                  <a:pt x="325277" y="58003"/>
                </a:lnTo>
              </a:path>
            </a:pathLst>
          </a:custGeom>
          <a:noFill/>
          <a:ln cap="flat" cmpd="sng" w="9525">
            <a:solidFill>
              <a:schemeClr val="dk2"/>
            </a:solidFill>
            <a:prstDash val="solid"/>
            <a:round/>
            <a:headEnd len="med" w="med" type="none"/>
            <a:tailEnd len="med" w="med" type="none"/>
          </a:ln>
        </p:spPr>
      </p:sp>
      <p:pic>
        <p:nvPicPr>
          <p:cNvPr id="231" name="Google Shape;231;p28"/>
          <p:cNvPicPr preferRelativeResize="0"/>
          <p:nvPr/>
        </p:nvPicPr>
        <p:blipFill>
          <a:blip r:embed="rId3">
            <a:alphaModFix/>
          </a:blip>
          <a:stretch>
            <a:fillRect/>
          </a:stretch>
        </p:blipFill>
        <p:spPr>
          <a:xfrm>
            <a:off x="5194595" y="1627575"/>
            <a:ext cx="5025461" cy="5143501"/>
          </a:xfrm>
          <a:prstGeom prst="rect">
            <a:avLst/>
          </a:prstGeom>
          <a:noFill/>
          <a:ln>
            <a:noFill/>
          </a:ln>
          <a:effectLst>
            <a:outerShdw blurRad="671513" rotWithShape="0" algn="bl">
              <a:schemeClr val="lt1">
                <a:alpha val="74000"/>
              </a:schemeClr>
            </a:outerShdw>
          </a:effectLst>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3">
    <p:spTree>
      <p:nvGrpSpPr>
        <p:cNvPr id="232" name="Shape 232"/>
        <p:cNvGrpSpPr/>
        <p:nvPr/>
      </p:nvGrpSpPr>
      <p:grpSpPr>
        <a:xfrm>
          <a:off x="0" y="0"/>
          <a:ext cx="0" cy="0"/>
          <a:chOff x="0" y="0"/>
          <a:chExt cx="0" cy="0"/>
        </a:xfrm>
      </p:grpSpPr>
      <p:sp>
        <p:nvSpPr>
          <p:cNvPr id="233" name="Google Shape;233;p29"/>
          <p:cNvSpPr/>
          <p:nvPr/>
        </p:nvSpPr>
        <p:spPr>
          <a:xfrm>
            <a:off x="79524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9"/>
          <p:cNvSpPr/>
          <p:nvPr/>
        </p:nvSpPr>
        <p:spPr>
          <a:xfrm rot="10800000">
            <a:off x="-648000" y="1295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9"/>
          <p:cNvSpPr/>
          <p:nvPr/>
        </p:nvSpPr>
        <p:spPr>
          <a:xfrm>
            <a:off x="30918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 name="Google Shape;236;p29"/>
          <p:cNvGrpSpPr/>
          <p:nvPr/>
        </p:nvGrpSpPr>
        <p:grpSpPr>
          <a:xfrm>
            <a:off x="391625" y="390900"/>
            <a:ext cx="8360700" cy="4361700"/>
            <a:chOff x="391625" y="390900"/>
            <a:chExt cx="8360700" cy="4361700"/>
          </a:xfrm>
        </p:grpSpPr>
        <p:pic>
          <p:nvPicPr>
            <p:cNvPr id="237" name="Google Shape;237;p2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38" name="Google Shape;238;p2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29"/>
          <p:cNvSpPr txBox="1"/>
          <p:nvPr>
            <p:ph idx="1" type="body"/>
          </p:nvPr>
        </p:nvSpPr>
        <p:spPr>
          <a:xfrm>
            <a:off x="720000" y="2241800"/>
            <a:ext cx="4181700" cy="2136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240" name="Google Shape;240;p29"/>
          <p:cNvSpPr txBox="1"/>
          <p:nvPr>
            <p:ph type="title"/>
          </p:nvPr>
        </p:nvSpPr>
        <p:spPr>
          <a:xfrm>
            <a:off x="720000" y="601712"/>
            <a:ext cx="4181700" cy="1643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1" name="Google Shape;241;p29"/>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_1_1">
    <p:spTree>
      <p:nvGrpSpPr>
        <p:cNvPr id="242" name="Shape 242"/>
        <p:cNvGrpSpPr/>
        <p:nvPr/>
      </p:nvGrpSpPr>
      <p:grpSpPr>
        <a:xfrm>
          <a:off x="0" y="0"/>
          <a:ext cx="0" cy="0"/>
          <a:chOff x="0" y="0"/>
          <a:chExt cx="0" cy="0"/>
        </a:xfrm>
      </p:grpSpPr>
      <p:sp>
        <p:nvSpPr>
          <p:cNvPr id="243" name="Google Shape;243;p30"/>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0"/>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0"/>
          <p:cNvSpPr/>
          <p:nvPr/>
        </p:nvSpPr>
        <p:spPr>
          <a:xfrm>
            <a:off x="2107250" y="-4026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 name="Google Shape;246;p30"/>
          <p:cNvGrpSpPr/>
          <p:nvPr/>
        </p:nvGrpSpPr>
        <p:grpSpPr>
          <a:xfrm>
            <a:off x="391625" y="390900"/>
            <a:ext cx="8360700" cy="4361700"/>
            <a:chOff x="391625" y="390900"/>
            <a:chExt cx="8360700" cy="4361700"/>
          </a:xfrm>
        </p:grpSpPr>
        <p:pic>
          <p:nvPicPr>
            <p:cNvPr id="247" name="Google Shape;247;p3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48" name="Google Shape;248;p3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3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txBox="1"/>
          <p:nvPr>
            <p:ph type="title"/>
          </p:nvPr>
        </p:nvSpPr>
        <p:spPr>
          <a:xfrm>
            <a:off x="1024800" y="1395775"/>
            <a:ext cx="3146100" cy="1076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51" name="Google Shape;251;p30"/>
          <p:cNvSpPr txBox="1"/>
          <p:nvPr>
            <p:ph idx="1" type="subTitle"/>
          </p:nvPr>
        </p:nvSpPr>
        <p:spPr>
          <a:xfrm>
            <a:off x="1024800" y="2576225"/>
            <a:ext cx="3146100" cy="117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
    <p:spTree>
      <p:nvGrpSpPr>
        <p:cNvPr id="252" name="Shape 252"/>
        <p:cNvGrpSpPr/>
        <p:nvPr/>
      </p:nvGrpSpPr>
      <p:grpSpPr>
        <a:xfrm>
          <a:off x="0" y="0"/>
          <a:ext cx="0" cy="0"/>
          <a:chOff x="0" y="0"/>
          <a:chExt cx="0" cy="0"/>
        </a:xfrm>
      </p:grpSpPr>
      <p:sp>
        <p:nvSpPr>
          <p:cNvPr id="253" name="Google Shape;253;p31"/>
          <p:cNvSpPr/>
          <p:nvPr/>
        </p:nvSpPr>
        <p:spPr>
          <a:xfrm>
            <a:off x="-589525" y="2339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a:off x="3667025" y="-3929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1"/>
          <p:cNvSpPr/>
          <p:nvPr/>
        </p:nvSpPr>
        <p:spPr>
          <a:xfrm>
            <a:off x="7862825"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1"/>
          <p:cNvSpPr/>
          <p:nvPr/>
        </p:nvSpPr>
        <p:spPr>
          <a:xfrm>
            <a:off x="8110625"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 name="Google Shape;257;p31"/>
          <p:cNvGrpSpPr/>
          <p:nvPr/>
        </p:nvGrpSpPr>
        <p:grpSpPr>
          <a:xfrm>
            <a:off x="391625" y="390900"/>
            <a:ext cx="8360700" cy="4361700"/>
            <a:chOff x="391625" y="390900"/>
            <a:chExt cx="8360700" cy="4361700"/>
          </a:xfrm>
        </p:grpSpPr>
        <p:pic>
          <p:nvPicPr>
            <p:cNvPr id="258" name="Google Shape;258;p3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59" name="Google Shape;259;p3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 name="Google Shape;260;p31"/>
          <p:cNvSpPr txBox="1"/>
          <p:nvPr>
            <p:ph type="title"/>
          </p:nvPr>
        </p:nvSpPr>
        <p:spPr>
          <a:xfrm>
            <a:off x="4692525" y="1647881"/>
            <a:ext cx="3198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1" name="Google Shape;261;p31"/>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1"/>
          <p:cNvSpPr txBox="1"/>
          <p:nvPr>
            <p:ph idx="1" type="subTitle"/>
          </p:nvPr>
        </p:nvSpPr>
        <p:spPr>
          <a:xfrm>
            <a:off x="4692600" y="2349061"/>
            <a:ext cx="3198000" cy="1109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
    <p:spTree>
      <p:nvGrpSpPr>
        <p:cNvPr id="263" name="Shape 263"/>
        <p:cNvGrpSpPr/>
        <p:nvPr/>
      </p:nvGrpSpPr>
      <p:grpSpPr>
        <a:xfrm>
          <a:off x="0" y="0"/>
          <a:ext cx="0" cy="0"/>
          <a:chOff x="0" y="0"/>
          <a:chExt cx="0" cy="0"/>
        </a:xfrm>
      </p:grpSpPr>
      <p:sp>
        <p:nvSpPr>
          <p:cNvPr id="264" name="Google Shape;264;p32"/>
          <p:cNvSpPr/>
          <p:nvPr/>
        </p:nvSpPr>
        <p:spPr>
          <a:xfrm>
            <a:off x="4609125" y="-579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2"/>
          <p:cNvSpPr/>
          <p:nvPr/>
        </p:nvSpPr>
        <p:spPr>
          <a:xfrm>
            <a:off x="7952400" y="2635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2"/>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2"/>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 name="Google Shape;268;p32"/>
          <p:cNvGrpSpPr/>
          <p:nvPr/>
        </p:nvGrpSpPr>
        <p:grpSpPr>
          <a:xfrm>
            <a:off x="391625" y="390900"/>
            <a:ext cx="8360700" cy="4361700"/>
            <a:chOff x="391625" y="390900"/>
            <a:chExt cx="8360700" cy="4361700"/>
          </a:xfrm>
        </p:grpSpPr>
        <p:pic>
          <p:nvPicPr>
            <p:cNvPr id="269" name="Google Shape;269;p3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70" name="Google Shape;270;p3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 name="Google Shape;271;p3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2"/>
          <p:cNvSpPr txBox="1"/>
          <p:nvPr>
            <p:ph type="title"/>
          </p:nvPr>
        </p:nvSpPr>
        <p:spPr>
          <a:xfrm>
            <a:off x="1329600" y="1654298"/>
            <a:ext cx="318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3" name="Google Shape;273;p32"/>
          <p:cNvSpPr txBox="1"/>
          <p:nvPr>
            <p:ph idx="1" type="subTitle"/>
          </p:nvPr>
        </p:nvSpPr>
        <p:spPr>
          <a:xfrm>
            <a:off x="1329600" y="2340627"/>
            <a:ext cx="3187800" cy="111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TITLE_AND_BODY_1_1">
    <p:spTree>
      <p:nvGrpSpPr>
        <p:cNvPr id="274" name="Shape 274"/>
        <p:cNvGrpSpPr/>
        <p:nvPr/>
      </p:nvGrpSpPr>
      <p:grpSpPr>
        <a:xfrm>
          <a:off x="0" y="0"/>
          <a:ext cx="0" cy="0"/>
          <a:chOff x="0" y="0"/>
          <a:chExt cx="0" cy="0"/>
        </a:xfrm>
      </p:grpSpPr>
      <p:sp>
        <p:nvSpPr>
          <p:cNvPr id="275" name="Google Shape;275;p33"/>
          <p:cNvSpPr/>
          <p:nvPr/>
        </p:nvSpPr>
        <p:spPr>
          <a:xfrm>
            <a:off x="6104975"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3"/>
          <p:cNvSpPr/>
          <p:nvPr/>
        </p:nvSpPr>
        <p:spPr>
          <a:xfrm>
            <a:off x="7914875"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3"/>
          <p:cNvSpPr/>
          <p:nvPr/>
        </p:nvSpPr>
        <p:spPr>
          <a:xfrm>
            <a:off x="-567450" y="859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 name="Google Shape;278;p33"/>
          <p:cNvGrpSpPr/>
          <p:nvPr/>
        </p:nvGrpSpPr>
        <p:grpSpPr>
          <a:xfrm>
            <a:off x="391625" y="390900"/>
            <a:ext cx="8360700" cy="4361700"/>
            <a:chOff x="391625" y="390900"/>
            <a:chExt cx="8360700" cy="4361700"/>
          </a:xfrm>
        </p:grpSpPr>
        <p:pic>
          <p:nvPicPr>
            <p:cNvPr id="279" name="Google Shape;279;p3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80" name="Google Shape;280;p3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33"/>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3"/>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3" name="Google Shape;283;p33"/>
          <p:cNvSpPr txBox="1"/>
          <p:nvPr>
            <p:ph idx="1" type="body"/>
          </p:nvPr>
        </p:nvSpPr>
        <p:spPr>
          <a:xfrm>
            <a:off x="720000" y="1215750"/>
            <a:ext cx="7704000" cy="1045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_1">
    <p:spTree>
      <p:nvGrpSpPr>
        <p:cNvPr id="284" name="Shape 284"/>
        <p:cNvGrpSpPr/>
        <p:nvPr/>
      </p:nvGrpSpPr>
      <p:grpSpPr>
        <a:xfrm>
          <a:off x="0" y="0"/>
          <a:ext cx="0" cy="0"/>
          <a:chOff x="0" y="0"/>
          <a:chExt cx="0" cy="0"/>
        </a:xfrm>
      </p:grpSpPr>
      <p:sp>
        <p:nvSpPr>
          <p:cNvPr id="285" name="Google Shape;285;p34"/>
          <p:cNvSpPr/>
          <p:nvPr/>
        </p:nvSpPr>
        <p:spPr>
          <a:xfrm>
            <a:off x="3447075" y="3963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4"/>
          <p:cNvSpPr/>
          <p:nvPr/>
        </p:nvSpPr>
        <p:spPr>
          <a:xfrm>
            <a:off x="7952400" y="827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4"/>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34"/>
          <p:cNvGrpSpPr/>
          <p:nvPr/>
        </p:nvGrpSpPr>
        <p:grpSpPr>
          <a:xfrm>
            <a:off x="391625" y="390900"/>
            <a:ext cx="8360700" cy="4361700"/>
            <a:chOff x="391625" y="390900"/>
            <a:chExt cx="8360700" cy="4361700"/>
          </a:xfrm>
        </p:grpSpPr>
        <p:pic>
          <p:nvPicPr>
            <p:cNvPr id="289" name="Google Shape;289;p3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290" name="Google Shape;290;p3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 name="Google Shape;291;p3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4"/>
          <p:cNvSpPr txBox="1"/>
          <p:nvPr>
            <p:ph idx="1" type="subTitle"/>
          </p:nvPr>
        </p:nvSpPr>
        <p:spPr>
          <a:xfrm>
            <a:off x="1621783" y="159530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93" name="Google Shape;293;p34"/>
          <p:cNvSpPr txBox="1"/>
          <p:nvPr>
            <p:ph idx="2" type="subTitle"/>
          </p:nvPr>
        </p:nvSpPr>
        <p:spPr>
          <a:xfrm>
            <a:off x="1621783" y="295515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94" name="Google Shape;294;p34"/>
          <p:cNvSpPr txBox="1"/>
          <p:nvPr>
            <p:ph idx="3" type="subTitle"/>
          </p:nvPr>
        </p:nvSpPr>
        <p:spPr>
          <a:xfrm>
            <a:off x="1621625" y="3386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5" name="Google Shape;295;p34"/>
          <p:cNvSpPr txBox="1"/>
          <p:nvPr>
            <p:ph idx="4" type="subTitle"/>
          </p:nvPr>
        </p:nvSpPr>
        <p:spPr>
          <a:xfrm>
            <a:off x="1621625" y="2025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6" name="Google Shape;296;p34"/>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_1">
    <p:spTree>
      <p:nvGrpSpPr>
        <p:cNvPr id="297" name="Shape 297"/>
        <p:cNvGrpSpPr/>
        <p:nvPr/>
      </p:nvGrpSpPr>
      <p:grpSpPr>
        <a:xfrm>
          <a:off x="0" y="0"/>
          <a:ext cx="0" cy="0"/>
          <a:chOff x="0" y="0"/>
          <a:chExt cx="0" cy="0"/>
        </a:xfrm>
      </p:grpSpPr>
      <p:sp>
        <p:nvSpPr>
          <p:cNvPr id="298" name="Google Shape;298;p35"/>
          <p:cNvSpPr/>
          <p:nvPr/>
        </p:nvSpPr>
        <p:spPr>
          <a:xfrm>
            <a:off x="1933525" y="4031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5"/>
          <p:cNvSpPr/>
          <p:nvPr/>
        </p:nvSpPr>
        <p:spPr>
          <a:xfrm>
            <a:off x="-609775" y="6728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5"/>
          <p:cNvSpPr/>
          <p:nvPr/>
        </p:nvSpPr>
        <p:spPr>
          <a:xfrm rot="5400000">
            <a:off x="5922075" y="-676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35"/>
          <p:cNvGrpSpPr/>
          <p:nvPr/>
        </p:nvGrpSpPr>
        <p:grpSpPr>
          <a:xfrm>
            <a:off x="391625" y="390900"/>
            <a:ext cx="8360700" cy="4361700"/>
            <a:chOff x="391625" y="390900"/>
            <a:chExt cx="8360700" cy="4361700"/>
          </a:xfrm>
        </p:grpSpPr>
        <p:pic>
          <p:nvPicPr>
            <p:cNvPr id="302" name="Google Shape;302;p3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303" name="Google Shape;303;p3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 name="Google Shape;304;p35"/>
          <p:cNvSpPr/>
          <p:nvPr/>
        </p:nvSpPr>
        <p:spPr>
          <a:xfrm>
            <a:off x="504750" y="511975"/>
            <a:ext cx="8129450" cy="4119525"/>
          </a:xfrm>
          <a:custGeom>
            <a:rect b="b" l="l" r="r" t="t"/>
            <a:pathLst>
              <a:path extrusionOk="0" h="164781" w="325178">
                <a:moveTo>
                  <a:pt x="195107" y="164781"/>
                </a:moveTo>
                <a:lnTo>
                  <a:pt x="0" y="164781"/>
                </a:lnTo>
                <a:lnTo>
                  <a:pt x="0" y="0"/>
                </a:lnTo>
                <a:lnTo>
                  <a:pt x="325178" y="0"/>
                </a:lnTo>
                <a:lnTo>
                  <a:pt x="324544" y="100504"/>
                </a:lnTo>
              </a:path>
            </a:pathLst>
          </a:custGeom>
          <a:noFill/>
          <a:ln cap="flat" cmpd="sng" w="9525">
            <a:solidFill>
              <a:schemeClr val="dk2"/>
            </a:solidFill>
            <a:prstDash val="solid"/>
            <a:round/>
            <a:headEnd len="med" w="med" type="none"/>
            <a:tailEnd len="med" w="med" type="none"/>
          </a:ln>
        </p:spPr>
      </p:sp>
      <p:sp>
        <p:nvSpPr>
          <p:cNvPr id="305" name="Google Shape;305;p35"/>
          <p:cNvSpPr txBox="1"/>
          <p:nvPr>
            <p:ph type="title"/>
          </p:nvPr>
        </p:nvSpPr>
        <p:spPr>
          <a:xfrm>
            <a:off x="720000" y="599725"/>
            <a:ext cx="6385800" cy="1114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06" name="Google Shape;306;p35"/>
          <p:cNvSpPr txBox="1"/>
          <p:nvPr>
            <p:ph idx="1" type="body"/>
          </p:nvPr>
        </p:nvSpPr>
        <p:spPr>
          <a:xfrm>
            <a:off x="720000" y="1777675"/>
            <a:ext cx="31929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307" name="Google Shape;307;p35"/>
          <p:cNvSpPr txBox="1"/>
          <p:nvPr>
            <p:ph idx="2" type="body"/>
          </p:nvPr>
        </p:nvSpPr>
        <p:spPr>
          <a:xfrm>
            <a:off x="3912950" y="1777675"/>
            <a:ext cx="28428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08" name="Shape 308"/>
        <p:cNvGrpSpPr/>
        <p:nvPr/>
      </p:nvGrpSpPr>
      <p:grpSpPr>
        <a:xfrm>
          <a:off x="0" y="0"/>
          <a:ext cx="0" cy="0"/>
          <a:chOff x="0" y="0"/>
          <a:chExt cx="0" cy="0"/>
        </a:xfrm>
      </p:grpSpPr>
      <p:sp>
        <p:nvSpPr>
          <p:cNvPr id="309" name="Google Shape;309;p36"/>
          <p:cNvSpPr/>
          <p:nvPr/>
        </p:nvSpPr>
        <p:spPr>
          <a:xfrm>
            <a:off x="-748675" y="760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6"/>
          <p:cNvSpPr/>
          <p:nvPr/>
        </p:nvSpPr>
        <p:spPr>
          <a:xfrm>
            <a:off x="82031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6"/>
          <p:cNvSpPr/>
          <p:nvPr/>
        </p:nvSpPr>
        <p:spPr>
          <a:xfrm>
            <a:off x="3667050" y="39882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36"/>
          <p:cNvGrpSpPr/>
          <p:nvPr/>
        </p:nvGrpSpPr>
        <p:grpSpPr>
          <a:xfrm>
            <a:off x="391625" y="390900"/>
            <a:ext cx="8360700" cy="4361700"/>
            <a:chOff x="391625" y="390900"/>
            <a:chExt cx="8360700" cy="4361700"/>
          </a:xfrm>
        </p:grpSpPr>
        <p:pic>
          <p:nvPicPr>
            <p:cNvPr id="313" name="Google Shape;313;p3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314" name="Google Shape;314;p3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3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6"/>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7" name="Google Shape;317;p36"/>
          <p:cNvSpPr txBox="1"/>
          <p:nvPr>
            <p:ph idx="1" type="subTitle"/>
          </p:nvPr>
        </p:nvSpPr>
        <p:spPr>
          <a:xfrm>
            <a:off x="1023438"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8" name="Google Shape;318;p36"/>
          <p:cNvSpPr txBox="1"/>
          <p:nvPr>
            <p:ph idx="2" type="subTitle"/>
          </p:nvPr>
        </p:nvSpPr>
        <p:spPr>
          <a:xfrm>
            <a:off x="3414604"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9" name="Google Shape;319;p36"/>
          <p:cNvSpPr txBox="1"/>
          <p:nvPr>
            <p:ph idx="3" type="subTitle"/>
          </p:nvPr>
        </p:nvSpPr>
        <p:spPr>
          <a:xfrm>
            <a:off x="5805770"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0" name="Google Shape;320;p36"/>
          <p:cNvSpPr txBox="1"/>
          <p:nvPr>
            <p:ph idx="4" type="subTitle"/>
          </p:nvPr>
        </p:nvSpPr>
        <p:spPr>
          <a:xfrm>
            <a:off x="1023438"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21" name="Google Shape;321;p36"/>
          <p:cNvSpPr txBox="1"/>
          <p:nvPr>
            <p:ph idx="5" type="subTitle"/>
          </p:nvPr>
        </p:nvSpPr>
        <p:spPr>
          <a:xfrm>
            <a:off x="3414604"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22" name="Google Shape;322;p36"/>
          <p:cNvSpPr txBox="1"/>
          <p:nvPr>
            <p:ph idx="6" type="subTitle"/>
          </p:nvPr>
        </p:nvSpPr>
        <p:spPr>
          <a:xfrm>
            <a:off x="5805770"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2_1">
    <p:spTree>
      <p:nvGrpSpPr>
        <p:cNvPr id="323" name="Shape 323"/>
        <p:cNvGrpSpPr/>
        <p:nvPr/>
      </p:nvGrpSpPr>
      <p:grpSpPr>
        <a:xfrm>
          <a:off x="0" y="0"/>
          <a:ext cx="0" cy="0"/>
          <a:chOff x="0" y="0"/>
          <a:chExt cx="0" cy="0"/>
        </a:xfrm>
      </p:grpSpPr>
      <p:sp>
        <p:nvSpPr>
          <p:cNvPr id="324" name="Google Shape;324;p37"/>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7"/>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 name="Google Shape;326;p37"/>
          <p:cNvGrpSpPr/>
          <p:nvPr/>
        </p:nvGrpSpPr>
        <p:grpSpPr>
          <a:xfrm>
            <a:off x="391625" y="390900"/>
            <a:ext cx="8360700" cy="4361700"/>
            <a:chOff x="391625" y="390900"/>
            <a:chExt cx="8360700" cy="4361700"/>
          </a:xfrm>
        </p:grpSpPr>
        <p:pic>
          <p:nvPicPr>
            <p:cNvPr id="327" name="Google Shape;327;p3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328" name="Google Shape;328;p3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 name="Google Shape;329;p3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7"/>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1" name="Google Shape;331;p37"/>
          <p:cNvSpPr txBox="1"/>
          <p:nvPr>
            <p:ph idx="1" type="subTitle"/>
          </p:nvPr>
        </p:nvSpPr>
        <p:spPr>
          <a:xfrm>
            <a:off x="93770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2" name="Google Shape;332;p37"/>
          <p:cNvSpPr txBox="1"/>
          <p:nvPr>
            <p:ph idx="2" type="subTitle"/>
          </p:nvPr>
        </p:nvSpPr>
        <p:spPr>
          <a:xfrm>
            <a:off x="3484422"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3" name="Google Shape;333;p37"/>
          <p:cNvSpPr txBox="1"/>
          <p:nvPr>
            <p:ph idx="3" type="subTitle"/>
          </p:nvPr>
        </p:nvSpPr>
        <p:spPr>
          <a:xfrm>
            <a:off x="603115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4" name="Google Shape;334;p37"/>
          <p:cNvSpPr txBox="1"/>
          <p:nvPr>
            <p:ph idx="4" type="subTitle"/>
          </p:nvPr>
        </p:nvSpPr>
        <p:spPr>
          <a:xfrm>
            <a:off x="937700"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35" name="Google Shape;335;p37"/>
          <p:cNvSpPr txBox="1"/>
          <p:nvPr>
            <p:ph idx="5" type="subTitle"/>
          </p:nvPr>
        </p:nvSpPr>
        <p:spPr>
          <a:xfrm>
            <a:off x="347748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36" name="Google Shape;336;p37"/>
          <p:cNvSpPr txBox="1"/>
          <p:nvPr>
            <p:ph idx="6" type="subTitle"/>
          </p:nvPr>
        </p:nvSpPr>
        <p:spPr>
          <a:xfrm>
            <a:off x="603113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37" name="Shape 337"/>
        <p:cNvGrpSpPr/>
        <p:nvPr/>
      </p:nvGrpSpPr>
      <p:grpSpPr>
        <a:xfrm>
          <a:off x="0" y="0"/>
          <a:ext cx="0" cy="0"/>
          <a:chOff x="0" y="0"/>
          <a:chExt cx="0" cy="0"/>
        </a:xfrm>
      </p:grpSpPr>
      <p:sp>
        <p:nvSpPr>
          <p:cNvPr id="338" name="Google Shape;338;p38"/>
          <p:cNvSpPr/>
          <p:nvPr/>
        </p:nvSpPr>
        <p:spPr>
          <a:xfrm>
            <a:off x="1009138" y="-687881"/>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a:off x="8092163" y="1095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p:nvPr/>
        </p:nvSpPr>
        <p:spPr>
          <a:xfrm rot="5400000">
            <a:off x="-169400" y="39693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 name="Google Shape;341;p38"/>
          <p:cNvGrpSpPr/>
          <p:nvPr/>
        </p:nvGrpSpPr>
        <p:grpSpPr>
          <a:xfrm>
            <a:off x="391625" y="390900"/>
            <a:ext cx="8360700" cy="4361700"/>
            <a:chOff x="391625" y="390900"/>
            <a:chExt cx="8360700" cy="4361700"/>
          </a:xfrm>
        </p:grpSpPr>
        <p:pic>
          <p:nvPicPr>
            <p:cNvPr id="342" name="Google Shape;342;p3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343" name="Google Shape;343;p3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 name="Google Shape;344;p3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txBox="1"/>
          <p:nvPr>
            <p:ph idx="1" type="subTitle"/>
          </p:nvPr>
        </p:nvSpPr>
        <p:spPr>
          <a:xfrm>
            <a:off x="2035350" y="1529957"/>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46" name="Google Shape;346;p38"/>
          <p:cNvSpPr txBox="1"/>
          <p:nvPr>
            <p:ph idx="2" type="subTitle"/>
          </p:nvPr>
        </p:nvSpPr>
        <p:spPr>
          <a:xfrm>
            <a:off x="2035350" y="3049720"/>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47" name="Google Shape;347;p38"/>
          <p:cNvSpPr txBox="1"/>
          <p:nvPr>
            <p:ph idx="3" type="subTitle"/>
          </p:nvPr>
        </p:nvSpPr>
        <p:spPr>
          <a:xfrm>
            <a:off x="4859850" y="1529957"/>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48" name="Google Shape;348;p38"/>
          <p:cNvSpPr txBox="1"/>
          <p:nvPr>
            <p:ph idx="4" type="subTitle"/>
          </p:nvPr>
        </p:nvSpPr>
        <p:spPr>
          <a:xfrm>
            <a:off x="4859850" y="3049720"/>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49" name="Google Shape;349;p38"/>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50" name="Google Shape;350;p38"/>
          <p:cNvSpPr txBox="1"/>
          <p:nvPr>
            <p:ph idx="5" type="subTitle"/>
          </p:nvPr>
        </p:nvSpPr>
        <p:spPr>
          <a:xfrm>
            <a:off x="2035350" y="2031804"/>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1" name="Google Shape;351;p38"/>
          <p:cNvSpPr txBox="1"/>
          <p:nvPr>
            <p:ph idx="6" type="subTitle"/>
          </p:nvPr>
        </p:nvSpPr>
        <p:spPr>
          <a:xfrm>
            <a:off x="4859849" y="2031804"/>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2" name="Google Shape;352;p38"/>
          <p:cNvSpPr txBox="1"/>
          <p:nvPr>
            <p:ph idx="7" type="subTitle"/>
          </p:nvPr>
        </p:nvSpPr>
        <p:spPr>
          <a:xfrm>
            <a:off x="2035350" y="3551583"/>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3" name="Google Shape;353;p38"/>
          <p:cNvSpPr txBox="1"/>
          <p:nvPr>
            <p:ph idx="8" type="subTitle"/>
          </p:nvPr>
        </p:nvSpPr>
        <p:spPr>
          <a:xfrm>
            <a:off x="4859849" y="3551583"/>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_1">
    <p:spTree>
      <p:nvGrpSpPr>
        <p:cNvPr id="354" name="Shape 354"/>
        <p:cNvGrpSpPr/>
        <p:nvPr/>
      </p:nvGrpSpPr>
      <p:grpSpPr>
        <a:xfrm>
          <a:off x="0" y="0"/>
          <a:ext cx="0" cy="0"/>
          <a:chOff x="0" y="0"/>
          <a:chExt cx="0" cy="0"/>
        </a:xfrm>
      </p:grpSpPr>
      <p:sp>
        <p:nvSpPr>
          <p:cNvPr id="355" name="Google Shape;355;p39"/>
          <p:cNvSpPr/>
          <p:nvPr/>
        </p:nvSpPr>
        <p:spPr>
          <a:xfrm>
            <a:off x="7913775" y="7195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9"/>
          <p:cNvSpPr/>
          <p:nvPr/>
        </p:nvSpPr>
        <p:spPr>
          <a:xfrm>
            <a:off x="5980725" y="41494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9"/>
          <p:cNvSpPr/>
          <p:nvPr/>
        </p:nvSpPr>
        <p:spPr>
          <a:xfrm>
            <a:off x="-637300" y="29406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9"/>
          <p:cNvSpPr/>
          <p:nvPr/>
        </p:nvSpPr>
        <p:spPr>
          <a:xfrm>
            <a:off x="842800" y="-715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39"/>
          <p:cNvGrpSpPr/>
          <p:nvPr/>
        </p:nvGrpSpPr>
        <p:grpSpPr>
          <a:xfrm>
            <a:off x="391625" y="390900"/>
            <a:ext cx="8360700" cy="4361700"/>
            <a:chOff x="391625" y="390900"/>
            <a:chExt cx="8360700" cy="4361700"/>
          </a:xfrm>
        </p:grpSpPr>
        <p:pic>
          <p:nvPicPr>
            <p:cNvPr id="360" name="Google Shape;360;p3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361" name="Google Shape;361;p3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 name="Google Shape;362;p39"/>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9"/>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64" name="Google Shape;364;p39"/>
          <p:cNvSpPr txBox="1"/>
          <p:nvPr>
            <p:ph idx="1" type="subTitle"/>
          </p:nvPr>
        </p:nvSpPr>
        <p:spPr>
          <a:xfrm>
            <a:off x="720001" y="223979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5" name="Google Shape;365;p39"/>
          <p:cNvSpPr txBox="1"/>
          <p:nvPr>
            <p:ph idx="2" type="subTitle"/>
          </p:nvPr>
        </p:nvSpPr>
        <p:spPr>
          <a:xfrm>
            <a:off x="5798776" y="2239793"/>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6" name="Google Shape;366;p39"/>
          <p:cNvSpPr txBox="1"/>
          <p:nvPr>
            <p:ph idx="3" type="subTitle"/>
          </p:nvPr>
        </p:nvSpPr>
        <p:spPr>
          <a:xfrm>
            <a:off x="720001" y="368336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7" name="Google Shape;367;p39"/>
          <p:cNvSpPr txBox="1"/>
          <p:nvPr>
            <p:ph idx="4" type="subTitle"/>
          </p:nvPr>
        </p:nvSpPr>
        <p:spPr>
          <a:xfrm>
            <a:off x="5798776" y="3683364"/>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8" name="Google Shape;368;p39"/>
          <p:cNvSpPr txBox="1"/>
          <p:nvPr>
            <p:ph idx="5" type="subTitle"/>
          </p:nvPr>
        </p:nvSpPr>
        <p:spPr>
          <a:xfrm>
            <a:off x="720000" y="1526413"/>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69" name="Google Shape;369;p39"/>
          <p:cNvSpPr txBox="1"/>
          <p:nvPr>
            <p:ph idx="6" type="subTitle"/>
          </p:nvPr>
        </p:nvSpPr>
        <p:spPr>
          <a:xfrm>
            <a:off x="720000" y="2987339"/>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70" name="Google Shape;370;p39"/>
          <p:cNvSpPr txBox="1"/>
          <p:nvPr>
            <p:ph idx="7" type="subTitle"/>
          </p:nvPr>
        </p:nvSpPr>
        <p:spPr>
          <a:xfrm>
            <a:off x="5798775" y="1526413"/>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71" name="Google Shape;371;p39"/>
          <p:cNvSpPr txBox="1"/>
          <p:nvPr>
            <p:ph idx="8" type="subTitle"/>
          </p:nvPr>
        </p:nvSpPr>
        <p:spPr>
          <a:xfrm>
            <a:off x="5798775" y="2987340"/>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72" name="Shape 372"/>
        <p:cNvGrpSpPr/>
        <p:nvPr/>
      </p:nvGrpSpPr>
      <p:grpSpPr>
        <a:xfrm>
          <a:off x="0" y="0"/>
          <a:ext cx="0" cy="0"/>
          <a:chOff x="0" y="0"/>
          <a:chExt cx="0" cy="0"/>
        </a:xfrm>
      </p:grpSpPr>
      <p:sp>
        <p:nvSpPr>
          <p:cNvPr id="373" name="Google Shape;373;p40"/>
          <p:cNvSpPr/>
          <p:nvPr/>
        </p:nvSpPr>
        <p:spPr>
          <a:xfrm>
            <a:off x="8133650"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0"/>
          <p:cNvSpPr/>
          <p:nvPr/>
        </p:nvSpPr>
        <p:spPr>
          <a:xfrm>
            <a:off x="-513325"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0"/>
          <p:cNvSpPr/>
          <p:nvPr/>
        </p:nvSpPr>
        <p:spPr>
          <a:xfrm>
            <a:off x="8053100" y="8704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 name="Google Shape;376;p40"/>
          <p:cNvGrpSpPr/>
          <p:nvPr/>
        </p:nvGrpSpPr>
        <p:grpSpPr>
          <a:xfrm>
            <a:off x="391625" y="390900"/>
            <a:ext cx="8360700" cy="4361700"/>
            <a:chOff x="391625" y="390900"/>
            <a:chExt cx="8360700" cy="4361700"/>
          </a:xfrm>
        </p:grpSpPr>
        <p:pic>
          <p:nvPicPr>
            <p:cNvPr id="377" name="Google Shape;377;p4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378" name="Google Shape;378;p4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 name="Google Shape;379;p4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0"/>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81" name="Google Shape;381;p40"/>
          <p:cNvSpPr txBox="1"/>
          <p:nvPr>
            <p:ph idx="1" type="subTitle"/>
          </p:nvPr>
        </p:nvSpPr>
        <p:spPr>
          <a:xfrm>
            <a:off x="971200"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2" name="Google Shape;382;p40"/>
          <p:cNvSpPr txBox="1"/>
          <p:nvPr>
            <p:ph idx="2" type="subTitle"/>
          </p:nvPr>
        </p:nvSpPr>
        <p:spPr>
          <a:xfrm>
            <a:off x="3482875"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3" name="Google Shape;383;p40"/>
          <p:cNvSpPr txBox="1"/>
          <p:nvPr>
            <p:ph idx="3" type="subTitle"/>
          </p:nvPr>
        </p:nvSpPr>
        <p:spPr>
          <a:xfrm>
            <a:off x="971200"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4" name="Google Shape;384;p40"/>
          <p:cNvSpPr txBox="1"/>
          <p:nvPr>
            <p:ph idx="4" type="subTitle"/>
          </p:nvPr>
        </p:nvSpPr>
        <p:spPr>
          <a:xfrm>
            <a:off x="3482875"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5" name="Google Shape;385;p40"/>
          <p:cNvSpPr txBox="1"/>
          <p:nvPr>
            <p:ph idx="5" type="subTitle"/>
          </p:nvPr>
        </p:nvSpPr>
        <p:spPr>
          <a:xfrm>
            <a:off x="5994522"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6" name="Google Shape;386;p40"/>
          <p:cNvSpPr txBox="1"/>
          <p:nvPr>
            <p:ph idx="6" type="subTitle"/>
          </p:nvPr>
        </p:nvSpPr>
        <p:spPr>
          <a:xfrm>
            <a:off x="5994522"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7" name="Google Shape;387;p40"/>
          <p:cNvSpPr txBox="1"/>
          <p:nvPr>
            <p:ph idx="7" type="subTitle"/>
          </p:nvPr>
        </p:nvSpPr>
        <p:spPr>
          <a:xfrm>
            <a:off x="97120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88" name="Google Shape;388;p40"/>
          <p:cNvSpPr txBox="1"/>
          <p:nvPr>
            <p:ph idx="8" type="subTitle"/>
          </p:nvPr>
        </p:nvSpPr>
        <p:spPr>
          <a:xfrm>
            <a:off x="3482875"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89" name="Google Shape;389;p40"/>
          <p:cNvSpPr txBox="1"/>
          <p:nvPr>
            <p:ph idx="9" type="subTitle"/>
          </p:nvPr>
        </p:nvSpPr>
        <p:spPr>
          <a:xfrm>
            <a:off x="599455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90" name="Google Shape;390;p40"/>
          <p:cNvSpPr txBox="1"/>
          <p:nvPr>
            <p:ph idx="13" type="subTitle"/>
          </p:nvPr>
        </p:nvSpPr>
        <p:spPr>
          <a:xfrm>
            <a:off x="97120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91" name="Google Shape;391;p40"/>
          <p:cNvSpPr txBox="1"/>
          <p:nvPr>
            <p:ph idx="14" type="subTitle"/>
          </p:nvPr>
        </p:nvSpPr>
        <p:spPr>
          <a:xfrm>
            <a:off x="3482875"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392" name="Google Shape;392;p40"/>
          <p:cNvSpPr txBox="1"/>
          <p:nvPr>
            <p:ph idx="15" type="subTitle"/>
          </p:nvPr>
        </p:nvSpPr>
        <p:spPr>
          <a:xfrm>
            <a:off x="599455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93" name="Shape 393"/>
        <p:cNvGrpSpPr/>
        <p:nvPr/>
      </p:nvGrpSpPr>
      <p:grpSpPr>
        <a:xfrm>
          <a:off x="0" y="0"/>
          <a:ext cx="0" cy="0"/>
          <a:chOff x="0" y="0"/>
          <a:chExt cx="0" cy="0"/>
        </a:xfrm>
      </p:grpSpPr>
      <p:sp>
        <p:nvSpPr>
          <p:cNvPr id="394" name="Google Shape;394;p41"/>
          <p:cNvSpPr/>
          <p:nvPr/>
        </p:nvSpPr>
        <p:spPr>
          <a:xfrm>
            <a:off x="6437150" y="3994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1"/>
          <p:cNvSpPr/>
          <p:nvPr/>
        </p:nvSpPr>
        <p:spPr>
          <a:xfrm>
            <a:off x="1453125" y="-791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 name="Google Shape;396;p41"/>
          <p:cNvGrpSpPr/>
          <p:nvPr/>
        </p:nvGrpSpPr>
        <p:grpSpPr>
          <a:xfrm>
            <a:off x="391625" y="390900"/>
            <a:ext cx="8360700" cy="4361700"/>
            <a:chOff x="391625" y="390900"/>
            <a:chExt cx="8360700" cy="4361700"/>
          </a:xfrm>
        </p:grpSpPr>
        <p:pic>
          <p:nvPicPr>
            <p:cNvPr id="397" name="Google Shape;397;p4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398" name="Google Shape;398;p4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 name="Google Shape;399;p41"/>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400" name="Google Shape;400;p41"/>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401" name="Google Shape;401;p41"/>
          <p:cNvSpPr txBox="1"/>
          <p:nvPr>
            <p:ph hasCustomPrompt="1" type="title"/>
          </p:nvPr>
        </p:nvSpPr>
        <p:spPr>
          <a:xfrm>
            <a:off x="2223600" y="767823"/>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02" name="Google Shape;402;p41"/>
          <p:cNvSpPr txBox="1"/>
          <p:nvPr>
            <p:ph idx="1" type="subTitle"/>
          </p:nvPr>
        </p:nvSpPr>
        <p:spPr>
          <a:xfrm>
            <a:off x="2223588" y="1476799"/>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03" name="Google Shape;403;p41"/>
          <p:cNvSpPr txBox="1"/>
          <p:nvPr>
            <p:ph hasCustomPrompt="1" idx="2" type="title"/>
          </p:nvPr>
        </p:nvSpPr>
        <p:spPr>
          <a:xfrm>
            <a:off x="2223600" y="197570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04" name="Google Shape;404;p41"/>
          <p:cNvSpPr txBox="1"/>
          <p:nvPr>
            <p:ph idx="3" type="subTitle"/>
          </p:nvPr>
        </p:nvSpPr>
        <p:spPr>
          <a:xfrm>
            <a:off x="2223588" y="2684671"/>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05" name="Google Shape;405;p41"/>
          <p:cNvSpPr txBox="1"/>
          <p:nvPr>
            <p:ph hasCustomPrompt="1" idx="4" type="title"/>
          </p:nvPr>
        </p:nvSpPr>
        <p:spPr>
          <a:xfrm>
            <a:off x="2223600" y="321075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06" name="Google Shape;406;p41"/>
          <p:cNvSpPr txBox="1"/>
          <p:nvPr>
            <p:ph idx="5" type="subTitle"/>
          </p:nvPr>
        </p:nvSpPr>
        <p:spPr>
          <a:xfrm>
            <a:off x="2223588" y="3920212"/>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407" name="Google Shape;407;p41"/>
          <p:cNvGrpSpPr/>
          <p:nvPr/>
        </p:nvGrpSpPr>
        <p:grpSpPr>
          <a:xfrm>
            <a:off x="-2281500" y="761725"/>
            <a:ext cx="13771524" cy="3620050"/>
            <a:chOff x="-2281500" y="761725"/>
            <a:chExt cx="13771524" cy="3620050"/>
          </a:xfrm>
        </p:grpSpPr>
        <p:pic>
          <p:nvPicPr>
            <p:cNvPr id="408" name="Google Shape;408;p41"/>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409" name="Google Shape;409;p41"/>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410" name="Google Shape;410;p41"/>
            <p:cNvGrpSpPr/>
            <p:nvPr/>
          </p:nvGrpSpPr>
          <p:grpSpPr>
            <a:xfrm rot="-5400000">
              <a:off x="8568905" y="2483100"/>
              <a:ext cx="131041" cy="177300"/>
              <a:chOff x="-1097450" y="661075"/>
              <a:chExt cx="131041" cy="177300"/>
            </a:xfrm>
          </p:grpSpPr>
          <p:cxnSp>
            <p:nvCxnSpPr>
              <p:cNvPr id="411" name="Google Shape;411;p41"/>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412" name="Google Shape;412;p41"/>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413" name="Google Shape;413;p41"/>
            <p:cNvGrpSpPr/>
            <p:nvPr/>
          </p:nvGrpSpPr>
          <p:grpSpPr>
            <a:xfrm rot="5400000">
              <a:off x="436608" y="2483113"/>
              <a:ext cx="131041" cy="177300"/>
              <a:chOff x="-1097450" y="661075"/>
              <a:chExt cx="131041" cy="177300"/>
            </a:xfrm>
          </p:grpSpPr>
          <p:cxnSp>
            <p:nvCxnSpPr>
              <p:cNvPr id="414" name="Google Shape;414;p41"/>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415" name="Google Shape;415;p41"/>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16" name="Shape 416"/>
        <p:cNvGrpSpPr/>
        <p:nvPr/>
      </p:nvGrpSpPr>
      <p:grpSpPr>
        <a:xfrm>
          <a:off x="0" y="0"/>
          <a:ext cx="0" cy="0"/>
          <a:chOff x="0" y="0"/>
          <a:chExt cx="0" cy="0"/>
        </a:xfrm>
      </p:grpSpPr>
      <p:sp>
        <p:nvSpPr>
          <p:cNvPr id="417" name="Google Shape;417;p42"/>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2"/>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2"/>
          <p:cNvSpPr/>
          <p:nvPr/>
        </p:nvSpPr>
        <p:spPr>
          <a:xfrm>
            <a:off x="6232875" y="-608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 name="Google Shape;420;p42"/>
          <p:cNvGrpSpPr/>
          <p:nvPr/>
        </p:nvGrpSpPr>
        <p:grpSpPr>
          <a:xfrm>
            <a:off x="391625" y="390900"/>
            <a:ext cx="8360700" cy="4361700"/>
            <a:chOff x="391625" y="390900"/>
            <a:chExt cx="8360700" cy="4361700"/>
          </a:xfrm>
        </p:grpSpPr>
        <p:pic>
          <p:nvPicPr>
            <p:cNvPr id="421" name="Google Shape;421;p4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422" name="Google Shape;422;p4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 name="Google Shape;423;p4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2"/>
          <p:cNvSpPr txBox="1"/>
          <p:nvPr>
            <p:ph idx="1" type="subTitle"/>
          </p:nvPr>
        </p:nvSpPr>
        <p:spPr>
          <a:xfrm>
            <a:off x="85213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425" name="Google Shape;425;p42"/>
          <p:cNvSpPr txBox="1"/>
          <p:nvPr>
            <p:ph idx="2" type="subTitle"/>
          </p:nvPr>
        </p:nvSpPr>
        <p:spPr>
          <a:xfrm>
            <a:off x="333000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426" name="Google Shape;426;p42"/>
          <p:cNvSpPr txBox="1"/>
          <p:nvPr>
            <p:ph idx="3" type="subTitle"/>
          </p:nvPr>
        </p:nvSpPr>
        <p:spPr>
          <a:xfrm>
            <a:off x="5807829"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427" name="Google Shape;427;p42"/>
          <p:cNvSpPr txBox="1"/>
          <p:nvPr>
            <p:ph idx="4" type="subTitle"/>
          </p:nvPr>
        </p:nvSpPr>
        <p:spPr>
          <a:xfrm>
            <a:off x="85220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8" name="Google Shape;428;p42"/>
          <p:cNvSpPr txBox="1"/>
          <p:nvPr>
            <p:ph idx="5" type="subTitle"/>
          </p:nvPr>
        </p:nvSpPr>
        <p:spPr>
          <a:xfrm>
            <a:off x="3329974"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9" name="Google Shape;429;p42"/>
          <p:cNvSpPr txBox="1"/>
          <p:nvPr>
            <p:ph idx="6" type="subTitle"/>
          </p:nvPr>
        </p:nvSpPr>
        <p:spPr>
          <a:xfrm>
            <a:off x="580783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0" name="Google Shape;430;p42"/>
          <p:cNvSpPr txBox="1"/>
          <p:nvPr>
            <p:ph hasCustomPrompt="1" type="title"/>
          </p:nvPr>
        </p:nvSpPr>
        <p:spPr>
          <a:xfrm>
            <a:off x="1448875"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31" name="Google Shape;431;p42"/>
          <p:cNvSpPr txBox="1"/>
          <p:nvPr>
            <p:ph hasCustomPrompt="1" idx="7" type="title"/>
          </p:nvPr>
        </p:nvSpPr>
        <p:spPr>
          <a:xfrm>
            <a:off x="392670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32" name="Google Shape;432;p42"/>
          <p:cNvSpPr txBox="1"/>
          <p:nvPr>
            <p:ph hasCustomPrompt="1" idx="8" type="title"/>
          </p:nvPr>
        </p:nvSpPr>
        <p:spPr>
          <a:xfrm>
            <a:off x="640455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33" name="Google Shape;433;p42"/>
          <p:cNvSpPr txBox="1"/>
          <p:nvPr>
            <p:ph idx="9"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434" name="Shape 434"/>
        <p:cNvGrpSpPr/>
        <p:nvPr/>
      </p:nvGrpSpPr>
      <p:grpSpPr>
        <a:xfrm>
          <a:off x="0" y="0"/>
          <a:ext cx="0" cy="0"/>
          <a:chOff x="0" y="0"/>
          <a:chExt cx="0" cy="0"/>
        </a:xfrm>
      </p:grpSpPr>
      <p:sp>
        <p:nvSpPr>
          <p:cNvPr id="435" name="Google Shape;435;p43"/>
          <p:cNvSpPr/>
          <p:nvPr/>
        </p:nvSpPr>
        <p:spPr>
          <a:xfrm rot="5400000">
            <a:off x="3257250" y="3767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3"/>
          <p:cNvSpPr/>
          <p:nvPr/>
        </p:nvSpPr>
        <p:spPr>
          <a:xfrm>
            <a:off x="7871850" y="36460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3"/>
          <p:cNvSpPr/>
          <p:nvPr/>
        </p:nvSpPr>
        <p:spPr>
          <a:xfrm>
            <a:off x="3611225" y="-4480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43"/>
          <p:cNvGrpSpPr/>
          <p:nvPr/>
        </p:nvGrpSpPr>
        <p:grpSpPr>
          <a:xfrm>
            <a:off x="391625" y="390900"/>
            <a:ext cx="8360700" cy="4361700"/>
            <a:chOff x="391625" y="390900"/>
            <a:chExt cx="8360700" cy="4361700"/>
          </a:xfrm>
        </p:grpSpPr>
        <p:pic>
          <p:nvPicPr>
            <p:cNvPr id="439" name="Google Shape;439;p4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440" name="Google Shape;440;p4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 name="Google Shape;441;p43"/>
          <p:cNvSpPr/>
          <p:nvPr/>
        </p:nvSpPr>
        <p:spPr>
          <a:xfrm flipH="1">
            <a:off x="504985"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442" name="Google Shape;442;p43"/>
          <p:cNvSpPr txBox="1"/>
          <p:nvPr>
            <p:ph type="title"/>
          </p:nvPr>
        </p:nvSpPr>
        <p:spPr>
          <a:xfrm>
            <a:off x="4171600" y="2304900"/>
            <a:ext cx="40017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443" name="Google Shape;443;p43"/>
          <p:cNvSpPr txBox="1"/>
          <p:nvPr>
            <p:ph hasCustomPrompt="1" idx="2" type="title"/>
          </p:nvPr>
        </p:nvSpPr>
        <p:spPr>
          <a:xfrm>
            <a:off x="5682888" y="1127702"/>
            <a:ext cx="979200" cy="879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444" name="Google Shape;444;p43"/>
          <p:cNvSpPr txBox="1"/>
          <p:nvPr>
            <p:ph idx="1" type="subTitle"/>
          </p:nvPr>
        </p:nvSpPr>
        <p:spPr>
          <a:xfrm>
            <a:off x="4632000" y="3655075"/>
            <a:ext cx="3081000" cy="55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445" name="Shape 445"/>
        <p:cNvGrpSpPr/>
        <p:nvPr/>
      </p:nvGrpSpPr>
      <p:grpSpPr>
        <a:xfrm>
          <a:off x="0" y="0"/>
          <a:ext cx="0" cy="0"/>
          <a:chOff x="0" y="0"/>
          <a:chExt cx="0" cy="0"/>
        </a:xfrm>
      </p:grpSpPr>
      <p:sp>
        <p:nvSpPr>
          <p:cNvPr id="446" name="Google Shape;446;p44"/>
          <p:cNvSpPr/>
          <p:nvPr/>
        </p:nvSpPr>
        <p:spPr>
          <a:xfrm rot="5400000">
            <a:off x="3076000" y="-7886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4"/>
          <p:cNvSpPr/>
          <p:nvPr/>
        </p:nvSpPr>
        <p:spPr>
          <a:xfrm rot="-5400000">
            <a:off x="6460125" y="-4089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4"/>
          <p:cNvSpPr/>
          <p:nvPr/>
        </p:nvSpPr>
        <p:spPr>
          <a:xfrm rot="-5400000">
            <a:off x="3792513" y="4003513"/>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4"/>
          <p:cNvSpPr/>
          <p:nvPr/>
        </p:nvSpPr>
        <p:spPr>
          <a:xfrm rot="-5400000">
            <a:off x="658438" y="3916813"/>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44"/>
          <p:cNvGrpSpPr/>
          <p:nvPr/>
        </p:nvGrpSpPr>
        <p:grpSpPr>
          <a:xfrm>
            <a:off x="391625" y="390900"/>
            <a:ext cx="8360700" cy="4361700"/>
            <a:chOff x="391625" y="390900"/>
            <a:chExt cx="8360700" cy="4361700"/>
          </a:xfrm>
        </p:grpSpPr>
        <p:pic>
          <p:nvPicPr>
            <p:cNvPr id="451" name="Google Shape;451;p4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452" name="Google Shape;452;p4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44"/>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454" name="Google Shape;454;p44"/>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455" name="Google Shape;455;p44"/>
          <p:cNvSpPr txBox="1"/>
          <p:nvPr>
            <p:ph type="title"/>
          </p:nvPr>
        </p:nvSpPr>
        <p:spPr>
          <a:xfrm>
            <a:off x="2602500" y="2309049"/>
            <a:ext cx="3939000" cy="13584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456" name="Google Shape;456;p44"/>
          <p:cNvSpPr txBox="1"/>
          <p:nvPr>
            <p:ph hasCustomPrompt="1" idx="2" type="title"/>
          </p:nvPr>
        </p:nvSpPr>
        <p:spPr>
          <a:xfrm>
            <a:off x="3830850" y="1126628"/>
            <a:ext cx="1482300" cy="863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457" name="Google Shape;457;p44"/>
          <p:cNvSpPr txBox="1"/>
          <p:nvPr>
            <p:ph idx="1" type="subTitle"/>
          </p:nvPr>
        </p:nvSpPr>
        <p:spPr>
          <a:xfrm>
            <a:off x="3031500" y="3659351"/>
            <a:ext cx="3081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grpSp>
        <p:nvGrpSpPr>
          <p:cNvPr id="458" name="Google Shape;458;p44"/>
          <p:cNvGrpSpPr/>
          <p:nvPr/>
        </p:nvGrpSpPr>
        <p:grpSpPr>
          <a:xfrm>
            <a:off x="-2281500" y="761725"/>
            <a:ext cx="13771524" cy="3620050"/>
            <a:chOff x="-2281500" y="761725"/>
            <a:chExt cx="13771524" cy="3620050"/>
          </a:xfrm>
        </p:grpSpPr>
        <p:pic>
          <p:nvPicPr>
            <p:cNvPr id="459" name="Google Shape;459;p44"/>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460" name="Google Shape;460;p44"/>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461" name="Google Shape;461;p44"/>
            <p:cNvGrpSpPr/>
            <p:nvPr/>
          </p:nvGrpSpPr>
          <p:grpSpPr>
            <a:xfrm rot="-5400000">
              <a:off x="8568905" y="2483100"/>
              <a:ext cx="131041" cy="177300"/>
              <a:chOff x="-1097450" y="661075"/>
              <a:chExt cx="131041" cy="177300"/>
            </a:xfrm>
          </p:grpSpPr>
          <p:cxnSp>
            <p:nvCxnSpPr>
              <p:cNvPr id="462" name="Google Shape;462;p44"/>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463" name="Google Shape;463;p44"/>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464" name="Google Shape;464;p44"/>
            <p:cNvGrpSpPr/>
            <p:nvPr/>
          </p:nvGrpSpPr>
          <p:grpSpPr>
            <a:xfrm rot="5400000">
              <a:off x="436608" y="2483113"/>
              <a:ext cx="131041" cy="177300"/>
              <a:chOff x="-1097450" y="661075"/>
              <a:chExt cx="131041" cy="177300"/>
            </a:xfrm>
          </p:grpSpPr>
          <p:cxnSp>
            <p:nvCxnSpPr>
              <p:cNvPr id="465" name="Google Shape;465;p44"/>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466" name="Google Shape;466;p44"/>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467" name="Shape 467"/>
        <p:cNvGrpSpPr/>
        <p:nvPr/>
      </p:nvGrpSpPr>
      <p:grpSpPr>
        <a:xfrm>
          <a:off x="0" y="0"/>
          <a:ext cx="0" cy="0"/>
          <a:chOff x="0" y="0"/>
          <a:chExt cx="0" cy="0"/>
        </a:xfrm>
      </p:grpSpPr>
      <p:sp>
        <p:nvSpPr>
          <p:cNvPr id="468" name="Google Shape;468;p45"/>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5"/>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 name="Google Shape;470;p45"/>
          <p:cNvGrpSpPr/>
          <p:nvPr/>
        </p:nvGrpSpPr>
        <p:grpSpPr>
          <a:xfrm>
            <a:off x="391625" y="390900"/>
            <a:ext cx="8360700" cy="4361700"/>
            <a:chOff x="391625" y="390900"/>
            <a:chExt cx="8360700" cy="4361700"/>
          </a:xfrm>
        </p:grpSpPr>
        <p:pic>
          <p:nvPicPr>
            <p:cNvPr id="471" name="Google Shape;471;p4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472" name="Google Shape;472;p4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 name="Google Shape;473;p45"/>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74" name="Google Shape;474;p45"/>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475" name="Shape 475"/>
        <p:cNvGrpSpPr/>
        <p:nvPr/>
      </p:nvGrpSpPr>
      <p:grpSpPr>
        <a:xfrm>
          <a:off x="0" y="0"/>
          <a:ext cx="0" cy="0"/>
          <a:chOff x="0" y="0"/>
          <a:chExt cx="0" cy="0"/>
        </a:xfrm>
      </p:grpSpPr>
      <p:sp>
        <p:nvSpPr>
          <p:cNvPr id="476" name="Google Shape;476;p46"/>
          <p:cNvSpPr/>
          <p:nvPr/>
        </p:nvSpPr>
        <p:spPr>
          <a:xfrm rot="-5400000">
            <a:off x="1509575" y="38923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6"/>
          <p:cNvSpPr/>
          <p:nvPr/>
        </p:nvSpPr>
        <p:spPr>
          <a:xfrm>
            <a:off x="5958575" y="-773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 name="Google Shape;478;p46"/>
          <p:cNvGrpSpPr/>
          <p:nvPr/>
        </p:nvGrpSpPr>
        <p:grpSpPr>
          <a:xfrm>
            <a:off x="391625" y="390900"/>
            <a:ext cx="8360700" cy="4361700"/>
            <a:chOff x="391625" y="390900"/>
            <a:chExt cx="8360700" cy="4361700"/>
          </a:xfrm>
        </p:grpSpPr>
        <p:pic>
          <p:nvPicPr>
            <p:cNvPr id="479" name="Google Shape;479;p4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480" name="Google Shape;480;p4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 name="Google Shape;481;p46"/>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82" name="Google Shape;482;p4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
    <p:spTree>
      <p:nvGrpSpPr>
        <p:cNvPr id="483" name="Shape 483"/>
        <p:cNvGrpSpPr/>
        <p:nvPr/>
      </p:nvGrpSpPr>
      <p:grpSpPr>
        <a:xfrm>
          <a:off x="0" y="0"/>
          <a:ext cx="0" cy="0"/>
          <a:chOff x="0" y="0"/>
          <a:chExt cx="0" cy="0"/>
        </a:xfrm>
      </p:grpSpPr>
      <p:sp>
        <p:nvSpPr>
          <p:cNvPr id="484" name="Google Shape;484;p47"/>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7"/>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 name="Google Shape;486;p47"/>
          <p:cNvGrpSpPr/>
          <p:nvPr/>
        </p:nvGrpSpPr>
        <p:grpSpPr>
          <a:xfrm>
            <a:off x="391625" y="390900"/>
            <a:ext cx="8360700" cy="4361700"/>
            <a:chOff x="391625" y="390900"/>
            <a:chExt cx="8360700" cy="4361700"/>
          </a:xfrm>
        </p:grpSpPr>
        <p:pic>
          <p:nvPicPr>
            <p:cNvPr id="487" name="Google Shape;487;p4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488" name="Google Shape;488;p4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 name="Google Shape;489;p47"/>
          <p:cNvSpPr txBox="1"/>
          <p:nvPr>
            <p:ph type="title"/>
          </p:nvPr>
        </p:nvSpPr>
        <p:spPr>
          <a:xfrm>
            <a:off x="1455750" y="597425"/>
            <a:ext cx="6232500" cy="98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90" name="Google Shape;490;p4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491" name="Shape 491"/>
        <p:cNvGrpSpPr/>
        <p:nvPr/>
      </p:nvGrpSpPr>
      <p:grpSpPr>
        <a:xfrm>
          <a:off x="0" y="0"/>
          <a:ext cx="0" cy="0"/>
          <a:chOff x="0" y="0"/>
          <a:chExt cx="0" cy="0"/>
        </a:xfrm>
      </p:grpSpPr>
      <p:sp>
        <p:nvSpPr>
          <p:cNvPr id="492" name="Google Shape;492;p48"/>
          <p:cNvSpPr/>
          <p:nvPr/>
        </p:nvSpPr>
        <p:spPr>
          <a:xfrm>
            <a:off x="4109225" y="3798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8"/>
          <p:cNvSpPr/>
          <p:nvPr/>
        </p:nvSpPr>
        <p:spPr>
          <a:xfrm>
            <a:off x="853600" y="-622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48"/>
          <p:cNvGrpSpPr/>
          <p:nvPr/>
        </p:nvGrpSpPr>
        <p:grpSpPr>
          <a:xfrm>
            <a:off x="391625" y="390900"/>
            <a:ext cx="8360700" cy="4361700"/>
            <a:chOff x="391625" y="390900"/>
            <a:chExt cx="8360700" cy="4361700"/>
          </a:xfrm>
        </p:grpSpPr>
        <p:pic>
          <p:nvPicPr>
            <p:cNvPr id="495" name="Google Shape;495;p4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496" name="Google Shape;496;p4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 name="Google Shape;497;p48"/>
          <p:cNvSpPr txBox="1"/>
          <p:nvPr>
            <p:ph type="title"/>
          </p:nvPr>
        </p:nvSpPr>
        <p:spPr>
          <a:xfrm>
            <a:off x="2465400" y="635375"/>
            <a:ext cx="4213200" cy="8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200"/>
              <a:buNone/>
              <a:defRPr sz="6000"/>
            </a:lvl1pPr>
            <a:lvl2pPr lvl="1" rtl="0" algn="ctr">
              <a:spcBef>
                <a:spcPts val="0"/>
              </a:spcBef>
              <a:spcAft>
                <a:spcPts val="0"/>
              </a:spcAft>
              <a:buClr>
                <a:schemeClr val="dk2"/>
              </a:buClr>
              <a:buSzPts val="3200"/>
              <a:buNone/>
              <a:defRPr>
                <a:solidFill>
                  <a:schemeClr val="dk2"/>
                </a:solidFill>
              </a:defRPr>
            </a:lvl2pPr>
            <a:lvl3pPr lvl="2" rtl="0" algn="ctr">
              <a:spcBef>
                <a:spcPts val="0"/>
              </a:spcBef>
              <a:spcAft>
                <a:spcPts val="0"/>
              </a:spcAft>
              <a:buClr>
                <a:schemeClr val="dk2"/>
              </a:buClr>
              <a:buSzPts val="3200"/>
              <a:buNone/>
              <a:defRPr>
                <a:solidFill>
                  <a:schemeClr val="dk2"/>
                </a:solidFill>
              </a:defRPr>
            </a:lvl3pPr>
            <a:lvl4pPr lvl="3" rtl="0" algn="ctr">
              <a:spcBef>
                <a:spcPts val="0"/>
              </a:spcBef>
              <a:spcAft>
                <a:spcPts val="0"/>
              </a:spcAft>
              <a:buClr>
                <a:schemeClr val="dk2"/>
              </a:buClr>
              <a:buSzPts val="3200"/>
              <a:buNone/>
              <a:defRPr>
                <a:solidFill>
                  <a:schemeClr val="dk2"/>
                </a:solidFill>
              </a:defRPr>
            </a:lvl4pPr>
            <a:lvl5pPr lvl="4" rtl="0" algn="ctr">
              <a:spcBef>
                <a:spcPts val="0"/>
              </a:spcBef>
              <a:spcAft>
                <a:spcPts val="0"/>
              </a:spcAft>
              <a:buClr>
                <a:schemeClr val="dk2"/>
              </a:buClr>
              <a:buSzPts val="3200"/>
              <a:buNone/>
              <a:defRPr>
                <a:solidFill>
                  <a:schemeClr val="dk2"/>
                </a:solidFill>
              </a:defRPr>
            </a:lvl5pPr>
            <a:lvl6pPr lvl="5" rtl="0" algn="ctr">
              <a:spcBef>
                <a:spcPts val="0"/>
              </a:spcBef>
              <a:spcAft>
                <a:spcPts val="0"/>
              </a:spcAft>
              <a:buClr>
                <a:schemeClr val="dk2"/>
              </a:buClr>
              <a:buSzPts val="3200"/>
              <a:buNone/>
              <a:defRPr>
                <a:solidFill>
                  <a:schemeClr val="dk2"/>
                </a:solidFill>
              </a:defRPr>
            </a:lvl6pPr>
            <a:lvl7pPr lvl="6" rtl="0" algn="ctr">
              <a:spcBef>
                <a:spcPts val="0"/>
              </a:spcBef>
              <a:spcAft>
                <a:spcPts val="0"/>
              </a:spcAft>
              <a:buClr>
                <a:schemeClr val="dk2"/>
              </a:buClr>
              <a:buSzPts val="3200"/>
              <a:buNone/>
              <a:defRPr>
                <a:solidFill>
                  <a:schemeClr val="dk2"/>
                </a:solidFill>
              </a:defRPr>
            </a:lvl7pPr>
            <a:lvl8pPr lvl="7" rtl="0" algn="ctr">
              <a:spcBef>
                <a:spcPts val="0"/>
              </a:spcBef>
              <a:spcAft>
                <a:spcPts val="0"/>
              </a:spcAft>
              <a:buClr>
                <a:schemeClr val="dk2"/>
              </a:buClr>
              <a:buSzPts val="3200"/>
              <a:buNone/>
              <a:defRPr>
                <a:solidFill>
                  <a:schemeClr val="dk2"/>
                </a:solidFill>
              </a:defRPr>
            </a:lvl8pPr>
            <a:lvl9pPr lvl="8" rtl="0" algn="ctr">
              <a:spcBef>
                <a:spcPts val="0"/>
              </a:spcBef>
              <a:spcAft>
                <a:spcPts val="0"/>
              </a:spcAft>
              <a:buClr>
                <a:schemeClr val="dk2"/>
              </a:buClr>
              <a:buSzPts val="3200"/>
              <a:buNone/>
              <a:defRPr>
                <a:solidFill>
                  <a:schemeClr val="dk2"/>
                </a:solidFill>
              </a:defRPr>
            </a:lvl9pPr>
          </a:lstStyle>
          <a:p/>
        </p:txBody>
      </p:sp>
      <p:sp>
        <p:nvSpPr>
          <p:cNvPr id="498" name="Google Shape;498;p48"/>
          <p:cNvSpPr txBox="1"/>
          <p:nvPr>
            <p:ph idx="1" type="subTitle"/>
          </p:nvPr>
        </p:nvSpPr>
        <p:spPr>
          <a:xfrm>
            <a:off x="2465400" y="1588050"/>
            <a:ext cx="4213200" cy="8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99" name="Google Shape;499;p48"/>
          <p:cNvSpPr txBox="1"/>
          <p:nvPr/>
        </p:nvSpPr>
        <p:spPr>
          <a:xfrm>
            <a:off x="2938200" y="3243000"/>
            <a:ext cx="3267600" cy="71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Cabin"/>
                <a:ea typeface="Cabin"/>
                <a:cs typeface="Cabin"/>
                <a:sym typeface="Cabin"/>
              </a:rPr>
              <a:t>CREDITS: This presentation </a:t>
            </a:r>
            <a:r>
              <a:rPr lang="en" sz="1200">
                <a:solidFill>
                  <a:schemeClr val="dk2"/>
                </a:solidFill>
                <a:latin typeface="Cabin"/>
                <a:ea typeface="Cabin"/>
                <a:cs typeface="Cabin"/>
                <a:sym typeface="Cabin"/>
              </a:rPr>
              <a:t>template</a:t>
            </a:r>
            <a:r>
              <a:rPr lang="en" sz="1200">
                <a:solidFill>
                  <a:schemeClr val="dk2"/>
                </a:solidFill>
                <a:latin typeface="Cabin"/>
                <a:ea typeface="Cabin"/>
                <a:cs typeface="Cabin"/>
                <a:sym typeface="Cabin"/>
              </a:rPr>
              <a:t> was created by </a:t>
            </a:r>
            <a:r>
              <a:rPr b="1" lang="en" sz="1200">
                <a:solidFill>
                  <a:schemeClr val="dk2"/>
                </a:solidFill>
                <a:uFill>
                  <a:noFill/>
                </a:uFill>
                <a:latin typeface="Cabin"/>
                <a:ea typeface="Cabin"/>
                <a:cs typeface="Cabin"/>
                <a:sym typeface="Cabin"/>
                <a:hlinkClick r:id="rId3">
                  <a:extLst>
                    <a:ext uri="{A12FA001-AC4F-418D-AE19-62706E023703}">
                      <ahyp:hlinkClr val="tx"/>
                    </a:ext>
                  </a:extLst>
                </a:hlinkClick>
              </a:rPr>
              <a:t>Slidesgo</a:t>
            </a:r>
            <a:r>
              <a:rPr lang="en" sz="1200">
                <a:solidFill>
                  <a:schemeClr val="dk2"/>
                </a:solidFill>
                <a:latin typeface="Cabin"/>
                <a:ea typeface="Cabin"/>
                <a:cs typeface="Cabin"/>
                <a:sym typeface="Cabin"/>
              </a:rPr>
              <a:t>, including icons by </a:t>
            </a:r>
            <a:r>
              <a:rPr b="1" lang="en" sz="1200">
                <a:solidFill>
                  <a:schemeClr val="dk2"/>
                </a:solidFill>
                <a:uFill>
                  <a:noFill/>
                </a:uFill>
                <a:latin typeface="Cabin"/>
                <a:ea typeface="Cabin"/>
                <a:cs typeface="Cabin"/>
                <a:sym typeface="Cabin"/>
                <a:hlinkClick r:id="rId4">
                  <a:extLst>
                    <a:ext uri="{A12FA001-AC4F-418D-AE19-62706E023703}">
                      <ahyp:hlinkClr val="tx"/>
                    </a:ext>
                  </a:extLst>
                </a:hlinkClick>
              </a:rPr>
              <a:t>Flaticon</a:t>
            </a:r>
            <a:r>
              <a:rPr lang="en" sz="1200">
                <a:solidFill>
                  <a:schemeClr val="dk2"/>
                </a:solidFill>
                <a:latin typeface="Cabin"/>
                <a:ea typeface="Cabin"/>
                <a:cs typeface="Cabin"/>
                <a:sym typeface="Cabin"/>
              </a:rPr>
              <a:t>, and infographics &amp; images by </a:t>
            </a:r>
            <a:r>
              <a:rPr b="1" lang="en" sz="1200">
                <a:solidFill>
                  <a:schemeClr val="dk2"/>
                </a:solidFill>
                <a:uFill>
                  <a:noFill/>
                </a:uFill>
                <a:latin typeface="Cabin"/>
                <a:ea typeface="Cabin"/>
                <a:cs typeface="Cabin"/>
                <a:sym typeface="Cabin"/>
                <a:hlinkClick r:id="rId5">
                  <a:extLst>
                    <a:ext uri="{A12FA001-AC4F-418D-AE19-62706E023703}">
                      <ahyp:hlinkClr val="tx"/>
                    </a:ext>
                  </a:extLst>
                </a:hlinkClick>
              </a:rPr>
              <a:t>Freepik</a:t>
            </a:r>
            <a:r>
              <a:rPr lang="en" sz="1200">
                <a:solidFill>
                  <a:schemeClr val="dk2"/>
                </a:solidFill>
                <a:uFill>
                  <a:noFill/>
                </a:uFill>
                <a:latin typeface="Cabin"/>
                <a:ea typeface="Cabin"/>
                <a:cs typeface="Cabin"/>
                <a:sym typeface="Cabin"/>
                <a:hlinkClick r:id="rId6">
                  <a:extLst>
                    <a:ext uri="{A12FA001-AC4F-418D-AE19-62706E023703}">
                      <ahyp:hlinkClr val="tx"/>
                    </a:ext>
                  </a:extLst>
                </a:hlinkClick>
              </a:rPr>
              <a:t> </a:t>
            </a:r>
            <a:endParaRPr sz="1200">
              <a:solidFill>
                <a:schemeClr val="dk2"/>
              </a:solidFill>
              <a:latin typeface="Cabin"/>
              <a:ea typeface="Cabin"/>
              <a:cs typeface="Cabin"/>
              <a:sym typeface="Cabin"/>
            </a:endParaRPr>
          </a:p>
        </p:txBody>
      </p:sp>
      <p:sp>
        <p:nvSpPr>
          <p:cNvPr id="500" name="Google Shape;500;p48"/>
          <p:cNvSpPr/>
          <p:nvPr/>
        </p:nvSpPr>
        <p:spPr>
          <a:xfrm>
            <a:off x="504750" y="4218824"/>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501" name="Google Shape;501;p48"/>
          <p:cNvSpPr/>
          <p:nvPr/>
        </p:nvSpPr>
        <p:spPr>
          <a:xfrm flipH="1" rot="10800000">
            <a:off x="504750" y="511958"/>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502" name="Google Shape;502;p48"/>
          <p:cNvGrpSpPr/>
          <p:nvPr/>
        </p:nvGrpSpPr>
        <p:grpSpPr>
          <a:xfrm>
            <a:off x="-1748100" y="761725"/>
            <a:ext cx="12704724" cy="3620050"/>
            <a:chOff x="-1748100" y="761725"/>
            <a:chExt cx="12704724" cy="3620050"/>
          </a:xfrm>
        </p:grpSpPr>
        <p:pic>
          <p:nvPicPr>
            <p:cNvPr id="503" name="Google Shape;503;p48"/>
            <p:cNvPicPr preferRelativeResize="0"/>
            <p:nvPr/>
          </p:nvPicPr>
          <p:blipFill>
            <a:blip r:embed="rId7">
              <a:alphaModFix/>
            </a:blip>
            <a:stretch>
              <a:fillRect/>
            </a:stretch>
          </p:blipFill>
          <p:spPr>
            <a:xfrm>
              <a:off x="-1748100" y="761725"/>
              <a:ext cx="3536998" cy="3620050"/>
            </a:xfrm>
            <a:prstGeom prst="rect">
              <a:avLst/>
            </a:prstGeom>
            <a:noFill/>
            <a:ln>
              <a:noFill/>
            </a:ln>
            <a:effectLst>
              <a:outerShdw blurRad="671513" rotWithShape="0" algn="bl">
                <a:schemeClr val="lt1">
                  <a:alpha val="74000"/>
                </a:schemeClr>
              </a:outerShdw>
            </a:effectLst>
          </p:spPr>
        </p:pic>
        <p:pic>
          <p:nvPicPr>
            <p:cNvPr id="504" name="Google Shape;504;p48"/>
            <p:cNvPicPr preferRelativeResize="0"/>
            <p:nvPr/>
          </p:nvPicPr>
          <p:blipFill>
            <a:blip r:embed="rId7">
              <a:alphaModFix/>
            </a:blip>
            <a:stretch>
              <a:fillRect/>
            </a:stretch>
          </p:blipFill>
          <p:spPr>
            <a:xfrm rot="5400000">
              <a:off x="7378100" y="761725"/>
              <a:ext cx="3536998" cy="3620050"/>
            </a:xfrm>
            <a:prstGeom prst="rect">
              <a:avLst/>
            </a:prstGeom>
            <a:noFill/>
            <a:ln>
              <a:noFill/>
            </a:ln>
            <a:effectLst>
              <a:outerShdw blurRad="671513" rotWithShape="0" algn="bl">
                <a:schemeClr val="lt1">
                  <a:alpha val="74000"/>
                </a:schemeClr>
              </a:outerShdw>
            </a:effectLst>
          </p:spPr>
        </p:pic>
        <p:grpSp>
          <p:nvGrpSpPr>
            <p:cNvPr id="505" name="Google Shape;505;p48"/>
            <p:cNvGrpSpPr/>
            <p:nvPr/>
          </p:nvGrpSpPr>
          <p:grpSpPr>
            <a:xfrm rot="-5400000">
              <a:off x="8568905" y="2483100"/>
              <a:ext cx="131041" cy="177300"/>
              <a:chOff x="-1097450" y="661075"/>
              <a:chExt cx="131041" cy="177300"/>
            </a:xfrm>
          </p:grpSpPr>
          <p:cxnSp>
            <p:nvCxnSpPr>
              <p:cNvPr id="506" name="Google Shape;506;p48"/>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507" name="Google Shape;507;p48"/>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508" name="Google Shape;508;p48"/>
            <p:cNvGrpSpPr/>
            <p:nvPr/>
          </p:nvGrpSpPr>
          <p:grpSpPr>
            <a:xfrm rot="5400000">
              <a:off x="436608" y="2483113"/>
              <a:ext cx="131041" cy="177300"/>
              <a:chOff x="-1097450" y="661075"/>
              <a:chExt cx="131041" cy="177300"/>
            </a:xfrm>
          </p:grpSpPr>
          <p:cxnSp>
            <p:nvCxnSpPr>
              <p:cNvPr id="509" name="Google Shape;509;p48"/>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510" name="Google Shape;510;p48"/>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ONE_COLUMN_TEXT_1_1">
    <p:spTree>
      <p:nvGrpSpPr>
        <p:cNvPr id="511" name="Shape 511"/>
        <p:cNvGrpSpPr/>
        <p:nvPr/>
      </p:nvGrpSpPr>
      <p:grpSpPr>
        <a:xfrm>
          <a:off x="0" y="0"/>
          <a:ext cx="0" cy="0"/>
          <a:chOff x="0" y="0"/>
          <a:chExt cx="0" cy="0"/>
        </a:xfrm>
      </p:grpSpPr>
      <p:sp>
        <p:nvSpPr>
          <p:cNvPr id="512" name="Google Shape;512;p49"/>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9"/>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 name="Google Shape;514;p49"/>
          <p:cNvGrpSpPr/>
          <p:nvPr/>
        </p:nvGrpSpPr>
        <p:grpSpPr>
          <a:xfrm>
            <a:off x="391625" y="390900"/>
            <a:ext cx="8360700" cy="4361700"/>
            <a:chOff x="391625" y="390900"/>
            <a:chExt cx="8360700" cy="4361700"/>
          </a:xfrm>
        </p:grpSpPr>
        <p:pic>
          <p:nvPicPr>
            <p:cNvPr id="515" name="Google Shape;515;p4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516" name="Google Shape;516;p4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 name="Google Shape;517;p49"/>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518" name="Google Shape;518;p49"/>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pic>
        <p:nvPicPr>
          <p:cNvPr id="519" name="Google Shape;519;p49"/>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520" name="Google Shape;520;p49"/>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521" name="Google Shape;521;p49"/>
          <p:cNvGrpSpPr/>
          <p:nvPr/>
        </p:nvGrpSpPr>
        <p:grpSpPr>
          <a:xfrm>
            <a:off x="8568905" y="2483100"/>
            <a:ext cx="131041" cy="177300"/>
            <a:chOff x="-1097450" y="661075"/>
            <a:chExt cx="131041" cy="177300"/>
          </a:xfrm>
        </p:grpSpPr>
        <p:cxnSp>
          <p:nvCxnSpPr>
            <p:cNvPr id="522" name="Google Shape;522;p49"/>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523" name="Google Shape;523;p49"/>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524" name="Google Shape;524;p49"/>
          <p:cNvGrpSpPr/>
          <p:nvPr/>
        </p:nvGrpSpPr>
        <p:grpSpPr>
          <a:xfrm>
            <a:off x="436608" y="2483113"/>
            <a:ext cx="131041" cy="177300"/>
            <a:chOff x="-1097450" y="661075"/>
            <a:chExt cx="131041" cy="177300"/>
          </a:xfrm>
        </p:grpSpPr>
        <p:cxnSp>
          <p:nvCxnSpPr>
            <p:cNvPr id="525" name="Google Shape;525;p49"/>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526" name="Google Shape;526;p49"/>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ONE_COLUMN_TEXT_1_1_1">
    <p:spTree>
      <p:nvGrpSpPr>
        <p:cNvPr id="527" name="Shape 527"/>
        <p:cNvGrpSpPr/>
        <p:nvPr/>
      </p:nvGrpSpPr>
      <p:grpSpPr>
        <a:xfrm>
          <a:off x="0" y="0"/>
          <a:ext cx="0" cy="0"/>
          <a:chOff x="0" y="0"/>
          <a:chExt cx="0" cy="0"/>
        </a:xfrm>
      </p:grpSpPr>
      <p:sp>
        <p:nvSpPr>
          <p:cNvPr id="528" name="Google Shape;528;p50"/>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0"/>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0"/>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 name="Google Shape;531;p50"/>
          <p:cNvGrpSpPr/>
          <p:nvPr/>
        </p:nvGrpSpPr>
        <p:grpSpPr>
          <a:xfrm>
            <a:off x="391625" y="390900"/>
            <a:ext cx="8360700" cy="4361700"/>
            <a:chOff x="391625" y="390900"/>
            <a:chExt cx="8360700" cy="4361700"/>
          </a:xfrm>
        </p:grpSpPr>
        <p:pic>
          <p:nvPicPr>
            <p:cNvPr id="532" name="Google Shape;532;p5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533" name="Google Shape;533;p5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34" name="Google Shape;534;p50"/>
          <p:cNvPicPr preferRelativeResize="0"/>
          <p:nvPr/>
        </p:nvPicPr>
        <p:blipFill>
          <a:blip r:embed="rId3">
            <a:alphaModFix/>
          </a:blip>
          <a:stretch>
            <a:fillRect/>
          </a:stretch>
        </p:blipFill>
        <p:spPr>
          <a:xfrm rot="10800000">
            <a:off x="2167245" y="3385850"/>
            <a:ext cx="5025461" cy="5143501"/>
          </a:xfrm>
          <a:prstGeom prst="rect">
            <a:avLst/>
          </a:prstGeom>
          <a:noFill/>
          <a:ln>
            <a:noFill/>
          </a:ln>
          <a:effectLst>
            <a:outerShdw blurRad="671513" rotWithShape="0" algn="bl">
              <a:schemeClr val="lt1">
                <a:alpha val="74000"/>
              </a:schemeClr>
            </a:outerShdw>
          </a:effectLst>
        </p:spPr>
      </p:pic>
      <p:sp>
        <p:nvSpPr>
          <p:cNvPr id="535" name="Google Shape;535;p50"/>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grpSp>
        <p:nvGrpSpPr>
          <p:cNvPr id="536" name="Google Shape;536;p50"/>
          <p:cNvGrpSpPr/>
          <p:nvPr/>
        </p:nvGrpSpPr>
        <p:grpSpPr>
          <a:xfrm>
            <a:off x="4506480" y="4420350"/>
            <a:ext cx="131041" cy="177300"/>
            <a:chOff x="-1097450" y="661075"/>
            <a:chExt cx="131041" cy="177300"/>
          </a:xfrm>
        </p:grpSpPr>
        <p:cxnSp>
          <p:nvCxnSpPr>
            <p:cNvPr id="537" name="Google Shape;537;p50"/>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538" name="Google Shape;538;p50"/>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2" name="Shape 542"/>
        <p:cNvGrpSpPr/>
        <p:nvPr/>
      </p:nvGrpSpPr>
      <p:grpSpPr>
        <a:xfrm>
          <a:off x="0" y="0"/>
          <a:ext cx="0" cy="0"/>
          <a:chOff x="0" y="0"/>
          <a:chExt cx="0" cy="0"/>
        </a:xfrm>
      </p:grpSpPr>
      <p:sp>
        <p:nvSpPr>
          <p:cNvPr id="543" name="Google Shape;543;p52"/>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2"/>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2"/>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52"/>
          <p:cNvGrpSpPr/>
          <p:nvPr/>
        </p:nvGrpSpPr>
        <p:grpSpPr>
          <a:xfrm>
            <a:off x="391625" y="390900"/>
            <a:ext cx="8360700" cy="4361700"/>
            <a:chOff x="391625" y="390900"/>
            <a:chExt cx="8360700" cy="4361700"/>
          </a:xfrm>
        </p:grpSpPr>
        <p:pic>
          <p:nvPicPr>
            <p:cNvPr id="547" name="Google Shape;547;p5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548" name="Google Shape;548;p5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 name="Google Shape;549;p52"/>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
        <p:nvSpPr>
          <p:cNvPr id="550" name="Google Shape;550;p52"/>
          <p:cNvSpPr txBox="1"/>
          <p:nvPr>
            <p:ph type="ctrTitle"/>
          </p:nvPr>
        </p:nvSpPr>
        <p:spPr>
          <a:xfrm>
            <a:off x="1266750" y="1028253"/>
            <a:ext cx="6610500" cy="18099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5200"/>
              <a:buNone/>
              <a:defRPr sz="5000">
                <a:latin typeface="Lexend ExtraBold"/>
                <a:ea typeface="Lexend ExtraBold"/>
                <a:cs typeface="Lexend ExtraBold"/>
                <a:sym typeface="Lexend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51" name="Google Shape;551;p52"/>
          <p:cNvSpPr txBox="1"/>
          <p:nvPr>
            <p:ph idx="1" type="subTitle"/>
          </p:nvPr>
        </p:nvSpPr>
        <p:spPr>
          <a:xfrm>
            <a:off x="2400000" y="2859268"/>
            <a:ext cx="4344000" cy="475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52" name="Shape 552"/>
        <p:cNvGrpSpPr/>
        <p:nvPr/>
      </p:nvGrpSpPr>
      <p:grpSpPr>
        <a:xfrm>
          <a:off x="0" y="0"/>
          <a:ext cx="0" cy="0"/>
          <a:chOff x="0" y="0"/>
          <a:chExt cx="0" cy="0"/>
        </a:xfrm>
      </p:grpSpPr>
      <p:sp>
        <p:nvSpPr>
          <p:cNvPr id="553" name="Google Shape;553;p53"/>
          <p:cNvSpPr/>
          <p:nvPr/>
        </p:nvSpPr>
        <p:spPr>
          <a:xfrm>
            <a:off x="-823500" y="32844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3"/>
          <p:cNvSpPr/>
          <p:nvPr/>
        </p:nvSpPr>
        <p:spPr>
          <a:xfrm>
            <a:off x="5300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53"/>
          <p:cNvGrpSpPr/>
          <p:nvPr/>
        </p:nvGrpSpPr>
        <p:grpSpPr>
          <a:xfrm>
            <a:off x="391625" y="390900"/>
            <a:ext cx="8360700" cy="4361700"/>
            <a:chOff x="391625" y="390900"/>
            <a:chExt cx="8360700" cy="4361700"/>
          </a:xfrm>
        </p:grpSpPr>
        <p:pic>
          <p:nvPicPr>
            <p:cNvPr id="556" name="Google Shape;556;p5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557" name="Google Shape;557;p5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 name="Google Shape;558;p53"/>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559" name="Google Shape;559;p53"/>
          <p:cNvSpPr txBox="1"/>
          <p:nvPr>
            <p:ph type="title"/>
          </p:nvPr>
        </p:nvSpPr>
        <p:spPr>
          <a:xfrm>
            <a:off x="1219500" y="2305263"/>
            <a:ext cx="37392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60" name="Google Shape;560;p53"/>
          <p:cNvSpPr txBox="1"/>
          <p:nvPr>
            <p:ph hasCustomPrompt="1" idx="2" type="title"/>
          </p:nvPr>
        </p:nvSpPr>
        <p:spPr>
          <a:xfrm>
            <a:off x="2416350" y="1135563"/>
            <a:ext cx="1345500" cy="777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61" name="Google Shape;561;p53"/>
          <p:cNvSpPr txBox="1"/>
          <p:nvPr>
            <p:ph idx="1" type="subTitle"/>
          </p:nvPr>
        </p:nvSpPr>
        <p:spPr>
          <a:xfrm>
            <a:off x="1548600" y="3658738"/>
            <a:ext cx="3081000" cy="53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62" name="Shape 562"/>
        <p:cNvGrpSpPr/>
        <p:nvPr/>
      </p:nvGrpSpPr>
      <p:grpSpPr>
        <a:xfrm>
          <a:off x="0" y="0"/>
          <a:ext cx="0" cy="0"/>
          <a:chOff x="0" y="0"/>
          <a:chExt cx="0" cy="0"/>
        </a:xfrm>
      </p:grpSpPr>
      <p:sp>
        <p:nvSpPr>
          <p:cNvPr id="563" name="Google Shape;563;p54"/>
          <p:cNvSpPr/>
          <p:nvPr/>
        </p:nvSpPr>
        <p:spPr>
          <a:xfrm rot="5400000">
            <a:off x="513000" y="-5946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4"/>
          <p:cNvSpPr/>
          <p:nvPr/>
        </p:nvSpPr>
        <p:spPr>
          <a:xfrm>
            <a:off x="6201300"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 name="Google Shape;565;p54"/>
          <p:cNvGrpSpPr/>
          <p:nvPr/>
        </p:nvGrpSpPr>
        <p:grpSpPr>
          <a:xfrm>
            <a:off x="391625" y="390900"/>
            <a:ext cx="8360700" cy="4361700"/>
            <a:chOff x="391625" y="390900"/>
            <a:chExt cx="8360700" cy="4361700"/>
          </a:xfrm>
        </p:grpSpPr>
        <p:pic>
          <p:nvPicPr>
            <p:cNvPr id="566" name="Google Shape;566;p5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567" name="Google Shape;567;p5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 name="Google Shape;568;p5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4"/>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70" name="Google Shape;570;p54"/>
          <p:cNvSpPr txBox="1"/>
          <p:nvPr>
            <p:ph idx="1" type="subTitle"/>
          </p:nvPr>
        </p:nvSpPr>
        <p:spPr>
          <a:xfrm>
            <a:off x="720000" y="1170125"/>
            <a:ext cx="7704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2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1" name="Shape 571"/>
        <p:cNvGrpSpPr/>
        <p:nvPr/>
      </p:nvGrpSpPr>
      <p:grpSpPr>
        <a:xfrm>
          <a:off x="0" y="0"/>
          <a:ext cx="0" cy="0"/>
          <a:chOff x="0" y="0"/>
          <a:chExt cx="0" cy="0"/>
        </a:xfrm>
      </p:grpSpPr>
      <p:sp>
        <p:nvSpPr>
          <p:cNvPr id="572" name="Google Shape;572;p55"/>
          <p:cNvSpPr/>
          <p:nvPr/>
        </p:nvSpPr>
        <p:spPr>
          <a:xfrm>
            <a:off x="791997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5"/>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5"/>
          <p:cNvSpPr/>
          <p:nvPr/>
        </p:nvSpPr>
        <p:spPr>
          <a:xfrm>
            <a:off x="-74702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 name="Google Shape;575;p55"/>
          <p:cNvGrpSpPr/>
          <p:nvPr/>
        </p:nvGrpSpPr>
        <p:grpSpPr>
          <a:xfrm>
            <a:off x="391625" y="390900"/>
            <a:ext cx="8360700" cy="4361700"/>
            <a:chOff x="391625" y="390900"/>
            <a:chExt cx="8360700" cy="4361700"/>
          </a:xfrm>
        </p:grpSpPr>
        <p:pic>
          <p:nvPicPr>
            <p:cNvPr id="576" name="Google Shape;576;p5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577" name="Google Shape;577;p5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 name="Google Shape;578;p55"/>
          <p:cNvSpPr txBox="1"/>
          <p:nvPr>
            <p:ph idx="1" type="subTitle"/>
          </p:nvPr>
        </p:nvSpPr>
        <p:spPr>
          <a:xfrm>
            <a:off x="167645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579" name="Google Shape;579;p55"/>
          <p:cNvSpPr txBox="1"/>
          <p:nvPr>
            <p:ph idx="2" type="subTitle"/>
          </p:nvPr>
        </p:nvSpPr>
        <p:spPr>
          <a:xfrm>
            <a:off x="491380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580" name="Google Shape;580;p55"/>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5"/>
          <p:cNvSpPr txBox="1"/>
          <p:nvPr>
            <p:ph type="title"/>
          </p:nvPr>
        </p:nvSpPr>
        <p:spPr>
          <a:xfrm>
            <a:off x="720000" y="598813"/>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82" name="Google Shape;582;p55"/>
          <p:cNvSpPr txBox="1"/>
          <p:nvPr>
            <p:ph idx="3" type="subTitle"/>
          </p:nvPr>
        </p:nvSpPr>
        <p:spPr>
          <a:xfrm>
            <a:off x="4913498" y="3477600"/>
            <a:ext cx="25542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83" name="Google Shape;583;p55"/>
          <p:cNvSpPr txBox="1"/>
          <p:nvPr>
            <p:ph idx="4" type="subTitle"/>
          </p:nvPr>
        </p:nvSpPr>
        <p:spPr>
          <a:xfrm>
            <a:off x="1676450" y="3477600"/>
            <a:ext cx="25536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4" name="Shape 584"/>
        <p:cNvGrpSpPr/>
        <p:nvPr/>
      </p:nvGrpSpPr>
      <p:grpSpPr>
        <a:xfrm>
          <a:off x="0" y="0"/>
          <a:ext cx="0" cy="0"/>
          <a:chOff x="0" y="0"/>
          <a:chExt cx="0" cy="0"/>
        </a:xfrm>
      </p:grpSpPr>
      <p:sp>
        <p:nvSpPr>
          <p:cNvPr id="585" name="Google Shape;585;p56"/>
          <p:cNvSpPr/>
          <p:nvPr/>
        </p:nvSpPr>
        <p:spPr>
          <a:xfrm>
            <a:off x="-648000" y="3747836"/>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6"/>
          <p:cNvSpPr/>
          <p:nvPr/>
        </p:nvSpPr>
        <p:spPr>
          <a:xfrm>
            <a:off x="7952400" y="7873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 name="Google Shape;587;p56"/>
          <p:cNvGrpSpPr/>
          <p:nvPr/>
        </p:nvGrpSpPr>
        <p:grpSpPr>
          <a:xfrm>
            <a:off x="391625" y="390900"/>
            <a:ext cx="8360700" cy="4361700"/>
            <a:chOff x="391625" y="390900"/>
            <a:chExt cx="8360700" cy="4361700"/>
          </a:xfrm>
        </p:grpSpPr>
        <p:pic>
          <p:nvPicPr>
            <p:cNvPr id="588" name="Google Shape;588;p5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589" name="Google Shape;589;p5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 name="Google Shape;590;p56"/>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91" name="Google Shape;591;p5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92" name="Shape 592"/>
        <p:cNvGrpSpPr/>
        <p:nvPr/>
      </p:nvGrpSpPr>
      <p:grpSpPr>
        <a:xfrm>
          <a:off x="0" y="0"/>
          <a:ext cx="0" cy="0"/>
          <a:chOff x="0" y="0"/>
          <a:chExt cx="0" cy="0"/>
        </a:xfrm>
      </p:grpSpPr>
      <p:sp>
        <p:nvSpPr>
          <p:cNvPr id="593" name="Google Shape;593;p57"/>
          <p:cNvSpPr/>
          <p:nvPr/>
        </p:nvSpPr>
        <p:spPr>
          <a:xfrm>
            <a:off x="3384809" y="-5772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7"/>
          <p:cNvSpPr/>
          <p:nvPr/>
        </p:nvSpPr>
        <p:spPr>
          <a:xfrm>
            <a:off x="5755700" y="3910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7"/>
          <p:cNvSpPr/>
          <p:nvPr/>
        </p:nvSpPr>
        <p:spPr>
          <a:xfrm>
            <a:off x="-648000" y="37229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7"/>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 name="Google Shape;597;p57"/>
          <p:cNvGrpSpPr/>
          <p:nvPr/>
        </p:nvGrpSpPr>
        <p:grpSpPr>
          <a:xfrm>
            <a:off x="391625" y="390900"/>
            <a:ext cx="8360700" cy="4361700"/>
            <a:chOff x="391625" y="390900"/>
            <a:chExt cx="8360700" cy="4361700"/>
          </a:xfrm>
        </p:grpSpPr>
        <p:pic>
          <p:nvPicPr>
            <p:cNvPr id="598" name="Google Shape;598;p5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599" name="Google Shape;599;p5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 name="Google Shape;600;p5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7"/>
          <p:cNvSpPr txBox="1"/>
          <p:nvPr>
            <p:ph type="title"/>
          </p:nvPr>
        </p:nvSpPr>
        <p:spPr>
          <a:xfrm>
            <a:off x="796200" y="1186375"/>
            <a:ext cx="4086900" cy="16431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02" name="Google Shape;602;p57"/>
          <p:cNvSpPr txBox="1"/>
          <p:nvPr>
            <p:ph idx="1" type="subTitle"/>
          </p:nvPr>
        </p:nvSpPr>
        <p:spPr>
          <a:xfrm>
            <a:off x="796200" y="2922575"/>
            <a:ext cx="4086900" cy="94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03" name="Shape 603"/>
        <p:cNvGrpSpPr/>
        <p:nvPr/>
      </p:nvGrpSpPr>
      <p:grpSpPr>
        <a:xfrm>
          <a:off x="0" y="0"/>
          <a:ext cx="0" cy="0"/>
          <a:chOff x="0" y="0"/>
          <a:chExt cx="0" cy="0"/>
        </a:xfrm>
      </p:grpSpPr>
      <p:sp>
        <p:nvSpPr>
          <p:cNvPr id="604" name="Google Shape;604;p58"/>
          <p:cNvSpPr/>
          <p:nvPr/>
        </p:nvSpPr>
        <p:spPr>
          <a:xfrm>
            <a:off x="8071675" y="753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8"/>
          <p:cNvSpPr/>
          <p:nvPr/>
        </p:nvSpPr>
        <p:spPr>
          <a:xfrm>
            <a:off x="79524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8"/>
          <p:cNvSpPr/>
          <p:nvPr/>
        </p:nvSpPr>
        <p:spPr>
          <a:xfrm>
            <a:off x="-648000" y="3528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8"/>
          <p:cNvSpPr/>
          <p:nvPr/>
        </p:nvSpPr>
        <p:spPr>
          <a:xfrm>
            <a:off x="-6480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 name="Google Shape;608;p58"/>
          <p:cNvGrpSpPr/>
          <p:nvPr/>
        </p:nvGrpSpPr>
        <p:grpSpPr>
          <a:xfrm>
            <a:off x="391625" y="390900"/>
            <a:ext cx="8360700" cy="4361700"/>
            <a:chOff x="391625" y="390900"/>
            <a:chExt cx="8360700" cy="4361700"/>
          </a:xfrm>
        </p:grpSpPr>
        <p:pic>
          <p:nvPicPr>
            <p:cNvPr id="609" name="Google Shape;609;p5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610" name="Google Shape;610;p5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 name="Google Shape;611;p58"/>
          <p:cNvSpPr txBox="1"/>
          <p:nvPr>
            <p:ph type="title"/>
          </p:nvPr>
        </p:nvSpPr>
        <p:spPr>
          <a:xfrm>
            <a:off x="719900" y="1617225"/>
            <a:ext cx="7704000" cy="21588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9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612" name="Google Shape;612;p58"/>
          <p:cNvGrpSpPr/>
          <p:nvPr/>
        </p:nvGrpSpPr>
        <p:grpSpPr>
          <a:xfrm>
            <a:off x="2000250" y="-3680305"/>
            <a:ext cx="5143501" cy="5025461"/>
            <a:chOff x="2000250" y="-3680305"/>
            <a:chExt cx="5143501" cy="5025461"/>
          </a:xfrm>
        </p:grpSpPr>
        <p:pic>
          <p:nvPicPr>
            <p:cNvPr id="613" name="Google Shape;613;p58"/>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614" name="Google Shape;614;p58"/>
            <p:cNvGrpSpPr/>
            <p:nvPr/>
          </p:nvGrpSpPr>
          <p:grpSpPr>
            <a:xfrm rot="10800000">
              <a:off x="4506480" y="423325"/>
              <a:ext cx="131041" cy="177300"/>
              <a:chOff x="-1097450" y="661075"/>
              <a:chExt cx="131041" cy="177300"/>
            </a:xfrm>
          </p:grpSpPr>
          <p:cxnSp>
            <p:nvCxnSpPr>
              <p:cNvPr id="615" name="Google Shape;615;p58"/>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616" name="Google Shape;616;p58"/>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617" name="Google Shape;617;p58"/>
          <p:cNvSpPr/>
          <p:nvPr/>
        </p:nvSpPr>
        <p:spPr>
          <a:xfrm flipH="1" rot="10800000">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8" name="Shape 618"/>
        <p:cNvGrpSpPr/>
        <p:nvPr/>
      </p:nvGrpSpPr>
      <p:grpSpPr>
        <a:xfrm>
          <a:off x="0" y="0"/>
          <a:ext cx="0" cy="0"/>
          <a:chOff x="0" y="0"/>
          <a:chExt cx="0" cy="0"/>
        </a:xfrm>
      </p:grpSpPr>
      <p:sp>
        <p:nvSpPr>
          <p:cNvPr id="619" name="Google Shape;619;p59"/>
          <p:cNvSpPr/>
          <p:nvPr/>
        </p:nvSpPr>
        <p:spPr>
          <a:xfrm>
            <a:off x="17905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9"/>
          <p:cNvSpPr/>
          <p:nvPr/>
        </p:nvSpPr>
        <p:spPr>
          <a:xfrm>
            <a:off x="5813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 name="Google Shape;621;p59"/>
          <p:cNvGrpSpPr/>
          <p:nvPr/>
        </p:nvGrpSpPr>
        <p:grpSpPr>
          <a:xfrm>
            <a:off x="391625" y="390900"/>
            <a:ext cx="8360700" cy="4361700"/>
            <a:chOff x="391625" y="390900"/>
            <a:chExt cx="8360700" cy="4361700"/>
          </a:xfrm>
        </p:grpSpPr>
        <p:pic>
          <p:nvPicPr>
            <p:cNvPr id="622" name="Google Shape;622;p5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623" name="Google Shape;623;p5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 name="Google Shape;624;p59"/>
          <p:cNvSpPr/>
          <p:nvPr/>
        </p:nvSpPr>
        <p:spPr>
          <a:xfrm rot="10800000">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625" name="Google Shape;625;p59"/>
          <p:cNvSpPr txBox="1"/>
          <p:nvPr>
            <p:ph idx="1" type="subTitle"/>
          </p:nvPr>
        </p:nvSpPr>
        <p:spPr>
          <a:xfrm>
            <a:off x="3765575" y="2407675"/>
            <a:ext cx="4449300" cy="132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900"/>
              <a:buNone/>
              <a:defRPr sz="1600"/>
            </a:lvl1pPr>
            <a:lvl2pPr lvl="1" rtl="0" algn="ctr">
              <a:lnSpc>
                <a:spcPct val="100000"/>
              </a:lnSpc>
              <a:spcBef>
                <a:spcPts val="1600"/>
              </a:spcBef>
              <a:spcAft>
                <a:spcPts val="0"/>
              </a:spcAft>
              <a:buSzPts val="1900"/>
              <a:buNone/>
              <a:defRPr sz="1900"/>
            </a:lvl2pPr>
            <a:lvl3pPr lvl="2" rtl="0" algn="ctr">
              <a:lnSpc>
                <a:spcPct val="100000"/>
              </a:lnSpc>
              <a:spcBef>
                <a:spcPts val="1600"/>
              </a:spcBef>
              <a:spcAft>
                <a:spcPts val="0"/>
              </a:spcAft>
              <a:buSzPts val="1900"/>
              <a:buNone/>
              <a:defRPr sz="1900"/>
            </a:lvl3pPr>
            <a:lvl4pPr lvl="3" rtl="0" algn="ctr">
              <a:lnSpc>
                <a:spcPct val="100000"/>
              </a:lnSpc>
              <a:spcBef>
                <a:spcPts val="1600"/>
              </a:spcBef>
              <a:spcAft>
                <a:spcPts val="0"/>
              </a:spcAft>
              <a:buSzPts val="1900"/>
              <a:buNone/>
              <a:defRPr sz="1900"/>
            </a:lvl4pPr>
            <a:lvl5pPr lvl="4" rtl="0" algn="ctr">
              <a:lnSpc>
                <a:spcPct val="100000"/>
              </a:lnSpc>
              <a:spcBef>
                <a:spcPts val="1600"/>
              </a:spcBef>
              <a:spcAft>
                <a:spcPts val="0"/>
              </a:spcAft>
              <a:buSzPts val="1900"/>
              <a:buNone/>
              <a:defRPr sz="1900"/>
            </a:lvl5pPr>
            <a:lvl6pPr lvl="5" rtl="0" algn="ctr">
              <a:lnSpc>
                <a:spcPct val="100000"/>
              </a:lnSpc>
              <a:spcBef>
                <a:spcPts val="1600"/>
              </a:spcBef>
              <a:spcAft>
                <a:spcPts val="0"/>
              </a:spcAft>
              <a:buSzPts val="1900"/>
              <a:buNone/>
              <a:defRPr sz="1900"/>
            </a:lvl6pPr>
            <a:lvl7pPr lvl="6" rtl="0" algn="ctr">
              <a:lnSpc>
                <a:spcPct val="100000"/>
              </a:lnSpc>
              <a:spcBef>
                <a:spcPts val="1600"/>
              </a:spcBef>
              <a:spcAft>
                <a:spcPts val="0"/>
              </a:spcAft>
              <a:buSzPts val="1900"/>
              <a:buNone/>
              <a:defRPr sz="1900"/>
            </a:lvl7pPr>
            <a:lvl8pPr lvl="7" rtl="0" algn="ctr">
              <a:lnSpc>
                <a:spcPct val="100000"/>
              </a:lnSpc>
              <a:spcBef>
                <a:spcPts val="1600"/>
              </a:spcBef>
              <a:spcAft>
                <a:spcPts val="0"/>
              </a:spcAft>
              <a:buSzPts val="1900"/>
              <a:buNone/>
              <a:defRPr sz="1900"/>
            </a:lvl8pPr>
            <a:lvl9pPr lvl="8" rtl="0" algn="ctr">
              <a:lnSpc>
                <a:spcPct val="100000"/>
              </a:lnSpc>
              <a:spcBef>
                <a:spcPts val="1600"/>
              </a:spcBef>
              <a:spcAft>
                <a:spcPts val="1600"/>
              </a:spcAft>
              <a:buSzPts val="1900"/>
              <a:buNone/>
              <a:defRPr sz="1900"/>
            </a:lvl9pPr>
          </a:lstStyle>
          <a:p/>
        </p:txBody>
      </p:sp>
      <p:sp>
        <p:nvSpPr>
          <p:cNvPr id="626" name="Google Shape;626;p59"/>
          <p:cNvSpPr txBox="1"/>
          <p:nvPr>
            <p:ph type="title"/>
          </p:nvPr>
        </p:nvSpPr>
        <p:spPr>
          <a:xfrm>
            <a:off x="3765599" y="1645100"/>
            <a:ext cx="44493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900"/>
              <a:buNone/>
              <a:defRPr sz="39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27" name="Shape 627"/>
        <p:cNvGrpSpPr/>
        <p:nvPr/>
      </p:nvGrpSpPr>
      <p:grpSpPr>
        <a:xfrm>
          <a:off x="0" y="0"/>
          <a:ext cx="0" cy="0"/>
          <a:chOff x="0" y="0"/>
          <a:chExt cx="0" cy="0"/>
        </a:xfrm>
      </p:grpSpPr>
      <p:sp>
        <p:nvSpPr>
          <p:cNvPr id="628" name="Google Shape;628;p60"/>
          <p:cNvSpPr txBox="1"/>
          <p:nvPr>
            <p:ph type="title"/>
          </p:nvPr>
        </p:nvSpPr>
        <p:spPr>
          <a:xfrm>
            <a:off x="1602450" y="602513"/>
            <a:ext cx="5934300" cy="119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629" name="Google Shape;629;p60"/>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630" name="Google Shape;630;p60"/>
          <p:cNvGrpSpPr/>
          <p:nvPr/>
        </p:nvGrpSpPr>
        <p:grpSpPr>
          <a:xfrm>
            <a:off x="-2281500" y="761725"/>
            <a:ext cx="13771524" cy="3620050"/>
            <a:chOff x="-2281500" y="761725"/>
            <a:chExt cx="13771524" cy="3620050"/>
          </a:xfrm>
        </p:grpSpPr>
        <p:pic>
          <p:nvPicPr>
            <p:cNvPr id="631" name="Google Shape;631;p60"/>
            <p:cNvPicPr preferRelativeResize="0"/>
            <p:nvPr/>
          </p:nvPicPr>
          <p:blipFill>
            <a:blip r:embed="rId2">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632" name="Google Shape;632;p60"/>
            <p:cNvPicPr preferRelativeResize="0"/>
            <p:nvPr/>
          </p:nvPicPr>
          <p:blipFill>
            <a:blip r:embed="rId2">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633" name="Google Shape;633;p60"/>
            <p:cNvGrpSpPr/>
            <p:nvPr/>
          </p:nvGrpSpPr>
          <p:grpSpPr>
            <a:xfrm rot="-5400000">
              <a:off x="8568905" y="2483100"/>
              <a:ext cx="131041" cy="177300"/>
              <a:chOff x="-1097450" y="661075"/>
              <a:chExt cx="131041" cy="177300"/>
            </a:xfrm>
          </p:grpSpPr>
          <p:cxnSp>
            <p:nvCxnSpPr>
              <p:cNvPr id="634" name="Google Shape;634;p60"/>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635" name="Google Shape;635;p60"/>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636" name="Google Shape;636;p60"/>
            <p:cNvGrpSpPr/>
            <p:nvPr/>
          </p:nvGrpSpPr>
          <p:grpSpPr>
            <a:xfrm rot="5400000">
              <a:off x="436608" y="2483113"/>
              <a:ext cx="131041" cy="177300"/>
              <a:chOff x="-1097450" y="661075"/>
              <a:chExt cx="131041" cy="177300"/>
            </a:xfrm>
          </p:grpSpPr>
          <p:cxnSp>
            <p:nvCxnSpPr>
              <p:cNvPr id="637" name="Google Shape;637;p60"/>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638" name="Google Shape;638;p60"/>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639" name="Google Shape;639;p60"/>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40" name="Shape 640"/>
        <p:cNvGrpSpPr/>
        <p:nvPr/>
      </p:nvGrpSpPr>
      <p:grpSpPr>
        <a:xfrm>
          <a:off x="0" y="0"/>
          <a:ext cx="0" cy="0"/>
          <a:chOff x="0" y="0"/>
          <a:chExt cx="0" cy="0"/>
        </a:xfrm>
      </p:grpSpPr>
      <p:sp>
        <p:nvSpPr>
          <p:cNvPr id="641" name="Google Shape;641;p61"/>
          <p:cNvSpPr/>
          <p:nvPr/>
        </p:nvSpPr>
        <p:spPr>
          <a:xfrm>
            <a:off x="1063125" y="-56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61"/>
          <p:cNvSpPr/>
          <p:nvPr/>
        </p:nvSpPr>
        <p:spPr>
          <a:xfrm>
            <a:off x="7952400" y="11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61"/>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 name="Google Shape;644;p61"/>
          <p:cNvGrpSpPr/>
          <p:nvPr/>
        </p:nvGrpSpPr>
        <p:grpSpPr>
          <a:xfrm>
            <a:off x="391625" y="390900"/>
            <a:ext cx="8360700" cy="4361700"/>
            <a:chOff x="391625" y="390900"/>
            <a:chExt cx="8360700" cy="4361700"/>
          </a:xfrm>
        </p:grpSpPr>
        <p:pic>
          <p:nvPicPr>
            <p:cNvPr id="645" name="Google Shape;645;p6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646" name="Google Shape;646;p6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 name="Google Shape;647;p61"/>
          <p:cNvSpPr txBox="1"/>
          <p:nvPr>
            <p:ph hasCustomPrompt="1" type="title"/>
          </p:nvPr>
        </p:nvSpPr>
        <p:spPr>
          <a:xfrm>
            <a:off x="1284000" y="885450"/>
            <a:ext cx="6576000" cy="18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600"/>
              <a:buNone/>
              <a:defRPr sz="113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648" name="Google Shape;648;p61"/>
          <p:cNvSpPr txBox="1"/>
          <p:nvPr>
            <p:ph idx="1" type="subTitle"/>
          </p:nvPr>
        </p:nvSpPr>
        <p:spPr>
          <a:xfrm>
            <a:off x="1284000" y="2773300"/>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649" name="Google Shape;649;p61"/>
          <p:cNvSpPr/>
          <p:nvPr/>
        </p:nvSpPr>
        <p:spPr>
          <a:xfrm rot="-5400000">
            <a:off x="5598185"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650" name="Google Shape;650;p61"/>
          <p:cNvGrpSpPr/>
          <p:nvPr/>
        </p:nvGrpSpPr>
        <p:grpSpPr>
          <a:xfrm>
            <a:off x="2000250" y="-3680305"/>
            <a:ext cx="5210081" cy="12482706"/>
            <a:chOff x="2000250" y="-3680305"/>
            <a:chExt cx="5210081" cy="12482706"/>
          </a:xfrm>
        </p:grpSpPr>
        <p:pic>
          <p:nvPicPr>
            <p:cNvPr id="651" name="Google Shape;651;p61"/>
            <p:cNvPicPr preferRelativeResize="0"/>
            <p:nvPr/>
          </p:nvPicPr>
          <p:blipFill>
            <a:blip r:embed="rId3">
              <a:alphaModFix/>
            </a:blip>
            <a:stretch>
              <a:fillRect/>
            </a:stretch>
          </p:blipFill>
          <p:spPr>
            <a:xfrm rot="10800000">
              <a:off x="2184870" y="3658900"/>
              <a:ext cx="5025461" cy="5143501"/>
            </a:xfrm>
            <a:prstGeom prst="rect">
              <a:avLst/>
            </a:prstGeom>
            <a:noFill/>
            <a:ln>
              <a:noFill/>
            </a:ln>
            <a:effectLst>
              <a:outerShdw blurRad="671513" rotWithShape="0" algn="bl">
                <a:schemeClr val="lt1">
                  <a:alpha val="74000"/>
                </a:schemeClr>
              </a:outerShdw>
            </a:effectLst>
          </p:spPr>
        </p:pic>
        <p:grpSp>
          <p:nvGrpSpPr>
            <p:cNvPr id="652" name="Google Shape;652;p61"/>
            <p:cNvGrpSpPr/>
            <p:nvPr/>
          </p:nvGrpSpPr>
          <p:grpSpPr>
            <a:xfrm>
              <a:off x="4506480" y="4420350"/>
              <a:ext cx="131041" cy="177300"/>
              <a:chOff x="-1097450" y="661075"/>
              <a:chExt cx="131041" cy="177300"/>
            </a:xfrm>
          </p:grpSpPr>
          <p:cxnSp>
            <p:nvCxnSpPr>
              <p:cNvPr id="653" name="Google Shape;653;p61"/>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654" name="Google Shape;654;p61"/>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pic>
          <p:nvPicPr>
            <p:cNvPr id="655" name="Google Shape;655;p61"/>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656" name="Google Shape;656;p61"/>
            <p:cNvGrpSpPr/>
            <p:nvPr/>
          </p:nvGrpSpPr>
          <p:grpSpPr>
            <a:xfrm rot="10800000">
              <a:off x="4506480" y="423325"/>
              <a:ext cx="131041" cy="177300"/>
              <a:chOff x="-1097450" y="661075"/>
              <a:chExt cx="131041" cy="177300"/>
            </a:xfrm>
          </p:grpSpPr>
          <p:cxnSp>
            <p:nvCxnSpPr>
              <p:cNvPr id="657" name="Google Shape;657;p61"/>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658" name="Google Shape;658;p61"/>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659" name="Google Shape;659;p61"/>
          <p:cNvSpPr/>
          <p:nvPr/>
        </p:nvSpPr>
        <p:spPr>
          <a:xfrm flipH="1" rot="5400000">
            <a:off x="-566190"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60" name="Shape 66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61" name="Shape 661"/>
        <p:cNvGrpSpPr/>
        <p:nvPr/>
      </p:nvGrpSpPr>
      <p:grpSpPr>
        <a:xfrm>
          <a:off x="0" y="0"/>
          <a:ext cx="0" cy="0"/>
          <a:chOff x="0" y="0"/>
          <a:chExt cx="0" cy="0"/>
        </a:xfrm>
      </p:grpSpPr>
      <p:sp>
        <p:nvSpPr>
          <p:cNvPr id="662" name="Google Shape;662;p63"/>
          <p:cNvSpPr/>
          <p:nvPr/>
        </p:nvSpPr>
        <p:spPr>
          <a:xfrm>
            <a:off x="78474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63"/>
          <p:cNvSpPr/>
          <p:nvPr/>
        </p:nvSpPr>
        <p:spPr>
          <a:xfrm>
            <a:off x="-589525" y="-59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 name="Google Shape;664;p63"/>
          <p:cNvGrpSpPr/>
          <p:nvPr/>
        </p:nvGrpSpPr>
        <p:grpSpPr>
          <a:xfrm>
            <a:off x="391625" y="390900"/>
            <a:ext cx="8360700" cy="4361700"/>
            <a:chOff x="391625" y="390900"/>
            <a:chExt cx="8360700" cy="4361700"/>
          </a:xfrm>
        </p:grpSpPr>
        <p:pic>
          <p:nvPicPr>
            <p:cNvPr id="665" name="Google Shape;665;p6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666" name="Google Shape;666;p6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 name="Google Shape;667;p63"/>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63"/>
          <p:cNvSpPr txBox="1"/>
          <p:nvPr>
            <p:ph idx="1" type="subTitle"/>
          </p:nvPr>
        </p:nvSpPr>
        <p:spPr>
          <a:xfrm>
            <a:off x="2130073" y="1967019"/>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69" name="Google Shape;669;p63"/>
          <p:cNvSpPr txBox="1"/>
          <p:nvPr>
            <p:ph idx="2" type="subTitle"/>
          </p:nvPr>
        </p:nvSpPr>
        <p:spPr>
          <a:xfrm>
            <a:off x="5984327" y="1967019"/>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70" name="Google Shape;670;p63"/>
          <p:cNvSpPr txBox="1"/>
          <p:nvPr>
            <p:ph idx="3" type="subTitle"/>
          </p:nvPr>
        </p:nvSpPr>
        <p:spPr>
          <a:xfrm>
            <a:off x="2130073" y="3446525"/>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71" name="Google Shape;671;p63"/>
          <p:cNvSpPr txBox="1"/>
          <p:nvPr>
            <p:ph idx="4" type="subTitle"/>
          </p:nvPr>
        </p:nvSpPr>
        <p:spPr>
          <a:xfrm>
            <a:off x="5984327" y="3446525"/>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72" name="Google Shape;672;p63"/>
          <p:cNvSpPr txBox="1"/>
          <p:nvPr>
            <p:ph hasCustomPrompt="1" type="title"/>
          </p:nvPr>
        </p:nvSpPr>
        <p:spPr>
          <a:xfrm>
            <a:off x="1039575"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73" name="Google Shape;673;p63"/>
          <p:cNvSpPr txBox="1"/>
          <p:nvPr>
            <p:ph hasCustomPrompt="1" idx="5" type="title"/>
          </p:nvPr>
        </p:nvSpPr>
        <p:spPr>
          <a:xfrm>
            <a:off x="1039575"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74" name="Google Shape;674;p63"/>
          <p:cNvSpPr txBox="1"/>
          <p:nvPr>
            <p:ph hasCustomPrompt="1" idx="6" type="title"/>
          </p:nvPr>
        </p:nvSpPr>
        <p:spPr>
          <a:xfrm>
            <a:off x="4889750"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75" name="Google Shape;675;p63"/>
          <p:cNvSpPr txBox="1"/>
          <p:nvPr>
            <p:ph hasCustomPrompt="1" idx="7" type="title"/>
          </p:nvPr>
        </p:nvSpPr>
        <p:spPr>
          <a:xfrm>
            <a:off x="4889750"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76" name="Google Shape;676;p63"/>
          <p:cNvSpPr txBox="1"/>
          <p:nvPr>
            <p:ph idx="8"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7" name="Google Shape;677;p63"/>
          <p:cNvSpPr txBox="1"/>
          <p:nvPr>
            <p:ph idx="9" type="subTitle"/>
          </p:nvPr>
        </p:nvSpPr>
        <p:spPr>
          <a:xfrm>
            <a:off x="2123200" y="1602825"/>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678" name="Google Shape;678;p63"/>
          <p:cNvSpPr txBox="1"/>
          <p:nvPr>
            <p:ph idx="13" type="subTitle"/>
          </p:nvPr>
        </p:nvSpPr>
        <p:spPr>
          <a:xfrm>
            <a:off x="5984325" y="1602825"/>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679" name="Google Shape;679;p63"/>
          <p:cNvSpPr txBox="1"/>
          <p:nvPr>
            <p:ph idx="14" type="subTitle"/>
          </p:nvPr>
        </p:nvSpPr>
        <p:spPr>
          <a:xfrm>
            <a:off x="2123200" y="3082324"/>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680" name="Google Shape;680;p63"/>
          <p:cNvSpPr txBox="1"/>
          <p:nvPr>
            <p:ph idx="15" type="subTitle"/>
          </p:nvPr>
        </p:nvSpPr>
        <p:spPr>
          <a:xfrm>
            <a:off x="5984325" y="3082324"/>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681" name="Shape 681"/>
        <p:cNvGrpSpPr/>
        <p:nvPr/>
      </p:nvGrpSpPr>
      <p:grpSpPr>
        <a:xfrm>
          <a:off x="0" y="0"/>
          <a:ext cx="0" cy="0"/>
          <a:chOff x="0" y="0"/>
          <a:chExt cx="0" cy="0"/>
        </a:xfrm>
      </p:grpSpPr>
      <p:sp>
        <p:nvSpPr>
          <p:cNvPr id="682" name="Google Shape;682;p64"/>
          <p:cNvSpPr/>
          <p:nvPr/>
        </p:nvSpPr>
        <p:spPr>
          <a:xfrm>
            <a:off x="1417750" y="3941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64"/>
          <p:cNvSpPr/>
          <p:nvPr/>
        </p:nvSpPr>
        <p:spPr>
          <a:xfrm>
            <a:off x="-688500" y="25425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4"/>
          <p:cNvSpPr/>
          <p:nvPr/>
        </p:nvSpPr>
        <p:spPr>
          <a:xfrm>
            <a:off x="7965000" y="97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64"/>
          <p:cNvGrpSpPr/>
          <p:nvPr/>
        </p:nvGrpSpPr>
        <p:grpSpPr>
          <a:xfrm>
            <a:off x="391625" y="390900"/>
            <a:ext cx="8360700" cy="4361700"/>
            <a:chOff x="391625" y="390900"/>
            <a:chExt cx="8360700" cy="4361700"/>
          </a:xfrm>
        </p:grpSpPr>
        <p:pic>
          <p:nvPicPr>
            <p:cNvPr id="686" name="Google Shape;686;p6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687" name="Google Shape;687;p6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 name="Google Shape;688;p6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4"/>
          <p:cNvSpPr txBox="1"/>
          <p:nvPr>
            <p:ph type="title"/>
          </p:nvPr>
        </p:nvSpPr>
        <p:spPr>
          <a:xfrm>
            <a:off x="2391900" y="3182813"/>
            <a:ext cx="43602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90" name="Google Shape;690;p64"/>
          <p:cNvSpPr txBox="1"/>
          <p:nvPr>
            <p:ph idx="1" type="subTitle"/>
          </p:nvPr>
        </p:nvSpPr>
        <p:spPr>
          <a:xfrm>
            <a:off x="1329450" y="1443800"/>
            <a:ext cx="6485100" cy="1578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30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ONE_COLUMN_TEXT_1">
    <p:spTree>
      <p:nvGrpSpPr>
        <p:cNvPr id="691" name="Shape 691"/>
        <p:cNvGrpSpPr/>
        <p:nvPr/>
      </p:nvGrpSpPr>
      <p:grpSpPr>
        <a:xfrm>
          <a:off x="0" y="0"/>
          <a:ext cx="0" cy="0"/>
          <a:chOff x="0" y="0"/>
          <a:chExt cx="0" cy="0"/>
        </a:xfrm>
      </p:grpSpPr>
      <p:sp>
        <p:nvSpPr>
          <p:cNvPr id="692" name="Google Shape;692;p65"/>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65"/>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 name="Google Shape;694;p65"/>
          <p:cNvGrpSpPr/>
          <p:nvPr/>
        </p:nvGrpSpPr>
        <p:grpSpPr>
          <a:xfrm>
            <a:off x="391625" y="390900"/>
            <a:ext cx="8360700" cy="4361700"/>
            <a:chOff x="391625" y="390900"/>
            <a:chExt cx="8360700" cy="4361700"/>
          </a:xfrm>
        </p:grpSpPr>
        <p:pic>
          <p:nvPicPr>
            <p:cNvPr id="695" name="Google Shape;695;p6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696" name="Google Shape;696;p6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 name="Google Shape;697;p65"/>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698" name="Google Shape;698;p65"/>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699" name="Google Shape;699;p65"/>
          <p:cNvSpPr txBox="1"/>
          <p:nvPr>
            <p:ph type="title"/>
          </p:nvPr>
        </p:nvSpPr>
        <p:spPr>
          <a:xfrm>
            <a:off x="1991650" y="1299450"/>
            <a:ext cx="5183700" cy="147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10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00" name="Google Shape;700;p65"/>
          <p:cNvSpPr txBox="1"/>
          <p:nvPr>
            <p:ph idx="1" type="subTitle"/>
          </p:nvPr>
        </p:nvSpPr>
        <p:spPr>
          <a:xfrm>
            <a:off x="2009650" y="2883100"/>
            <a:ext cx="5147700" cy="64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701" name="Google Shape;701;p65"/>
          <p:cNvGrpSpPr/>
          <p:nvPr/>
        </p:nvGrpSpPr>
        <p:grpSpPr>
          <a:xfrm>
            <a:off x="-2281500" y="761725"/>
            <a:ext cx="13771524" cy="3620050"/>
            <a:chOff x="-2281500" y="761725"/>
            <a:chExt cx="13771524" cy="3620050"/>
          </a:xfrm>
        </p:grpSpPr>
        <p:pic>
          <p:nvPicPr>
            <p:cNvPr id="702" name="Google Shape;702;p65"/>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703" name="Google Shape;703;p65"/>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704" name="Google Shape;704;p65"/>
            <p:cNvGrpSpPr/>
            <p:nvPr/>
          </p:nvGrpSpPr>
          <p:grpSpPr>
            <a:xfrm rot="-5400000">
              <a:off x="8568905" y="2483100"/>
              <a:ext cx="131041" cy="177300"/>
              <a:chOff x="-1097450" y="661075"/>
              <a:chExt cx="131041" cy="177300"/>
            </a:xfrm>
          </p:grpSpPr>
          <p:cxnSp>
            <p:nvCxnSpPr>
              <p:cNvPr id="705" name="Google Shape;705;p65"/>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706" name="Google Shape;706;p65"/>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707" name="Google Shape;707;p65"/>
            <p:cNvGrpSpPr/>
            <p:nvPr/>
          </p:nvGrpSpPr>
          <p:grpSpPr>
            <a:xfrm rot="5400000">
              <a:off x="436608" y="2483113"/>
              <a:ext cx="131041" cy="177300"/>
              <a:chOff x="-1097450" y="661075"/>
              <a:chExt cx="131041" cy="177300"/>
            </a:xfrm>
          </p:grpSpPr>
          <p:cxnSp>
            <p:nvCxnSpPr>
              <p:cNvPr id="708" name="Google Shape;708;p65"/>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709" name="Google Shape;709;p65"/>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710" name="Shape 710"/>
        <p:cNvGrpSpPr/>
        <p:nvPr/>
      </p:nvGrpSpPr>
      <p:grpSpPr>
        <a:xfrm>
          <a:off x="0" y="0"/>
          <a:ext cx="0" cy="0"/>
          <a:chOff x="0" y="0"/>
          <a:chExt cx="0" cy="0"/>
        </a:xfrm>
      </p:grpSpPr>
      <p:sp>
        <p:nvSpPr>
          <p:cNvPr id="711" name="Google Shape;711;p66"/>
          <p:cNvSpPr/>
          <p:nvPr/>
        </p:nvSpPr>
        <p:spPr>
          <a:xfrm flipH="1">
            <a:off x="1403550"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66"/>
          <p:cNvSpPr/>
          <p:nvPr/>
        </p:nvSpPr>
        <p:spPr>
          <a:xfrm flipH="1">
            <a:off x="-567450"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6"/>
          <p:cNvSpPr/>
          <p:nvPr/>
        </p:nvSpPr>
        <p:spPr>
          <a:xfrm flipH="1">
            <a:off x="8075975" y="-594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 name="Google Shape;714;p66"/>
          <p:cNvGrpSpPr/>
          <p:nvPr/>
        </p:nvGrpSpPr>
        <p:grpSpPr>
          <a:xfrm>
            <a:off x="391625" y="390900"/>
            <a:ext cx="8360700" cy="4361700"/>
            <a:chOff x="391625" y="390900"/>
            <a:chExt cx="8360700" cy="4361700"/>
          </a:xfrm>
        </p:grpSpPr>
        <p:pic>
          <p:nvPicPr>
            <p:cNvPr id="715" name="Google Shape;715;p6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716" name="Google Shape;716;p6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 name="Google Shape;717;p66"/>
          <p:cNvSpPr txBox="1"/>
          <p:nvPr>
            <p:ph type="title"/>
          </p:nvPr>
        </p:nvSpPr>
        <p:spPr>
          <a:xfrm>
            <a:off x="720000" y="604858"/>
            <a:ext cx="4474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18" name="Google Shape;718;p66"/>
          <p:cNvSpPr txBox="1"/>
          <p:nvPr>
            <p:ph idx="1" type="body"/>
          </p:nvPr>
        </p:nvSpPr>
        <p:spPr>
          <a:xfrm>
            <a:off x="720000" y="1215750"/>
            <a:ext cx="6788700" cy="3297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719" name="Google Shape;719;p66"/>
          <p:cNvSpPr/>
          <p:nvPr/>
        </p:nvSpPr>
        <p:spPr>
          <a:xfrm>
            <a:off x="504750" y="511975"/>
            <a:ext cx="8131925" cy="4119525"/>
          </a:xfrm>
          <a:custGeom>
            <a:rect b="b" l="l" r="r" t="t"/>
            <a:pathLst>
              <a:path extrusionOk="0" h="164781" w="325277">
                <a:moveTo>
                  <a:pt x="195107" y="164781"/>
                </a:moveTo>
                <a:lnTo>
                  <a:pt x="0" y="164781"/>
                </a:lnTo>
                <a:lnTo>
                  <a:pt x="0" y="0"/>
                </a:lnTo>
                <a:lnTo>
                  <a:pt x="325178" y="0"/>
                </a:lnTo>
                <a:lnTo>
                  <a:pt x="325277" y="58003"/>
                </a:lnTo>
              </a:path>
            </a:pathLst>
          </a:custGeom>
          <a:noFill/>
          <a:ln cap="flat" cmpd="sng" w="9525">
            <a:solidFill>
              <a:schemeClr val="dk2"/>
            </a:solidFill>
            <a:prstDash val="solid"/>
            <a:round/>
            <a:headEnd len="med" w="med" type="none"/>
            <a:tailEnd len="med" w="med" type="none"/>
          </a:ln>
        </p:spPr>
      </p:sp>
      <p:pic>
        <p:nvPicPr>
          <p:cNvPr id="720" name="Google Shape;720;p66"/>
          <p:cNvPicPr preferRelativeResize="0"/>
          <p:nvPr/>
        </p:nvPicPr>
        <p:blipFill>
          <a:blip r:embed="rId3">
            <a:alphaModFix/>
          </a:blip>
          <a:stretch>
            <a:fillRect/>
          </a:stretch>
        </p:blipFill>
        <p:spPr>
          <a:xfrm>
            <a:off x="5194595" y="1627575"/>
            <a:ext cx="5025461" cy="5143501"/>
          </a:xfrm>
          <a:prstGeom prst="rect">
            <a:avLst/>
          </a:prstGeom>
          <a:noFill/>
          <a:ln>
            <a:noFill/>
          </a:ln>
          <a:effectLst>
            <a:outerShdw blurRad="671513" rotWithShape="0" algn="bl">
              <a:schemeClr val="lt1">
                <a:alpha val="74000"/>
              </a:schemeClr>
            </a:outerShdw>
          </a:effectLst>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3">
    <p:spTree>
      <p:nvGrpSpPr>
        <p:cNvPr id="721" name="Shape 721"/>
        <p:cNvGrpSpPr/>
        <p:nvPr/>
      </p:nvGrpSpPr>
      <p:grpSpPr>
        <a:xfrm>
          <a:off x="0" y="0"/>
          <a:ext cx="0" cy="0"/>
          <a:chOff x="0" y="0"/>
          <a:chExt cx="0" cy="0"/>
        </a:xfrm>
      </p:grpSpPr>
      <p:sp>
        <p:nvSpPr>
          <p:cNvPr id="722" name="Google Shape;722;p67"/>
          <p:cNvSpPr/>
          <p:nvPr/>
        </p:nvSpPr>
        <p:spPr>
          <a:xfrm>
            <a:off x="79524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67"/>
          <p:cNvSpPr/>
          <p:nvPr/>
        </p:nvSpPr>
        <p:spPr>
          <a:xfrm rot="10800000">
            <a:off x="-648000" y="1295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67"/>
          <p:cNvSpPr/>
          <p:nvPr/>
        </p:nvSpPr>
        <p:spPr>
          <a:xfrm>
            <a:off x="30918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 name="Google Shape;725;p67"/>
          <p:cNvGrpSpPr/>
          <p:nvPr/>
        </p:nvGrpSpPr>
        <p:grpSpPr>
          <a:xfrm>
            <a:off x="391625" y="390900"/>
            <a:ext cx="8360700" cy="4361700"/>
            <a:chOff x="391625" y="390900"/>
            <a:chExt cx="8360700" cy="4361700"/>
          </a:xfrm>
        </p:grpSpPr>
        <p:pic>
          <p:nvPicPr>
            <p:cNvPr id="726" name="Google Shape;726;p6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727" name="Google Shape;727;p6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 name="Google Shape;728;p67"/>
          <p:cNvSpPr txBox="1"/>
          <p:nvPr>
            <p:ph idx="1" type="body"/>
          </p:nvPr>
        </p:nvSpPr>
        <p:spPr>
          <a:xfrm>
            <a:off x="720000" y="2241800"/>
            <a:ext cx="4181700" cy="2136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729" name="Google Shape;729;p67"/>
          <p:cNvSpPr txBox="1"/>
          <p:nvPr>
            <p:ph type="title"/>
          </p:nvPr>
        </p:nvSpPr>
        <p:spPr>
          <a:xfrm>
            <a:off x="720000" y="601712"/>
            <a:ext cx="4181700" cy="1643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30" name="Google Shape;730;p67"/>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_1_1">
    <p:spTree>
      <p:nvGrpSpPr>
        <p:cNvPr id="731" name="Shape 731"/>
        <p:cNvGrpSpPr/>
        <p:nvPr/>
      </p:nvGrpSpPr>
      <p:grpSpPr>
        <a:xfrm>
          <a:off x="0" y="0"/>
          <a:ext cx="0" cy="0"/>
          <a:chOff x="0" y="0"/>
          <a:chExt cx="0" cy="0"/>
        </a:xfrm>
      </p:grpSpPr>
      <p:sp>
        <p:nvSpPr>
          <p:cNvPr id="732" name="Google Shape;732;p68"/>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68"/>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8"/>
          <p:cNvSpPr/>
          <p:nvPr/>
        </p:nvSpPr>
        <p:spPr>
          <a:xfrm>
            <a:off x="2107250" y="-4026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 name="Google Shape;735;p68"/>
          <p:cNvGrpSpPr/>
          <p:nvPr/>
        </p:nvGrpSpPr>
        <p:grpSpPr>
          <a:xfrm>
            <a:off x="391625" y="390900"/>
            <a:ext cx="8360700" cy="4361700"/>
            <a:chOff x="391625" y="390900"/>
            <a:chExt cx="8360700" cy="4361700"/>
          </a:xfrm>
        </p:grpSpPr>
        <p:pic>
          <p:nvPicPr>
            <p:cNvPr id="736" name="Google Shape;736;p6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737" name="Google Shape;737;p6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 name="Google Shape;738;p6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8"/>
          <p:cNvSpPr txBox="1"/>
          <p:nvPr>
            <p:ph type="title"/>
          </p:nvPr>
        </p:nvSpPr>
        <p:spPr>
          <a:xfrm>
            <a:off x="1024800" y="1395775"/>
            <a:ext cx="3146100" cy="1076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40" name="Google Shape;740;p68"/>
          <p:cNvSpPr txBox="1"/>
          <p:nvPr>
            <p:ph idx="1" type="subTitle"/>
          </p:nvPr>
        </p:nvSpPr>
        <p:spPr>
          <a:xfrm>
            <a:off x="1024800" y="2576225"/>
            <a:ext cx="3146100" cy="117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
    <p:spTree>
      <p:nvGrpSpPr>
        <p:cNvPr id="741" name="Shape 741"/>
        <p:cNvGrpSpPr/>
        <p:nvPr/>
      </p:nvGrpSpPr>
      <p:grpSpPr>
        <a:xfrm>
          <a:off x="0" y="0"/>
          <a:ext cx="0" cy="0"/>
          <a:chOff x="0" y="0"/>
          <a:chExt cx="0" cy="0"/>
        </a:xfrm>
      </p:grpSpPr>
      <p:sp>
        <p:nvSpPr>
          <p:cNvPr id="742" name="Google Shape;742;p69"/>
          <p:cNvSpPr/>
          <p:nvPr/>
        </p:nvSpPr>
        <p:spPr>
          <a:xfrm>
            <a:off x="-589525" y="2339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69"/>
          <p:cNvSpPr/>
          <p:nvPr/>
        </p:nvSpPr>
        <p:spPr>
          <a:xfrm>
            <a:off x="3667025" y="-3929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69"/>
          <p:cNvSpPr/>
          <p:nvPr/>
        </p:nvSpPr>
        <p:spPr>
          <a:xfrm>
            <a:off x="7862825"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9"/>
          <p:cNvSpPr/>
          <p:nvPr/>
        </p:nvSpPr>
        <p:spPr>
          <a:xfrm>
            <a:off x="8110625"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 name="Google Shape;746;p69"/>
          <p:cNvGrpSpPr/>
          <p:nvPr/>
        </p:nvGrpSpPr>
        <p:grpSpPr>
          <a:xfrm>
            <a:off x="391625" y="390900"/>
            <a:ext cx="8360700" cy="4361700"/>
            <a:chOff x="391625" y="390900"/>
            <a:chExt cx="8360700" cy="4361700"/>
          </a:xfrm>
        </p:grpSpPr>
        <p:pic>
          <p:nvPicPr>
            <p:cNvPr id="747" name="Google Shape;747;p6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748" name="Google Shape;748;p6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 name="Google Shape;749;p69"/>
          <p:cNvSpPr txBox="1"/>
          <p:nvPr>
            <p:ph type="title"/>
          </p:nvPr>
        </p:nvSpPr>
        <p:spPr>
          <a:xfrm>
            <a:off x="4692525" y="1647881"/>
            <a:ext cx="3198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50" name="Google Shape;750;p69"/>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9"/>
          <p:cNvSpPr txBox="1"/>
          <p:nvPr>
            <p:ph idx="1" type="subTitle"/>
          </p:nvPr>
        </p:nvSpPr>
        <p:spPr>
          <a:xfrm>
            <a:off x="4692600" y="2349061"/>
            <a:ext cx="3198000" cy="1109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
    <p:spTree>
      <p:nvGrpSpPr>
        <p:cNvPr id="752" name="Shape 752"/>
        <p:cNvGrpSpPr/>
        <p:nvPr/>
      </p:nvGrpSpPr>
      <p:grpSpPr>
        <a:xfrm>
          <a:off x="0" y="0"/>
          <a:ext cx="0" cy="0"/>
          <a:chOff x="0" y="0"/>
          <a:chExt cx="0" cy="0"/>
        </a:xfrm>
      </p:grpSpPr>
      <p:sp>
        <p:nvSpPr>
          <p:cNvPr id="753" name="Google Shape;753;p70"/>
          <p:cNvSpPr/>
          <p:nvPr/>
        </p:nvSpPr>
        <p:spPr>
          <a:xfrm>
            <a:off x="4609125" y="-579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70"/>
          <p:cNvSpPr/>
          <p:nvPr/>
        </p:nvSpPr>
        <p:spPr>
          <a:xfrm>
            <a:off x="7952400" y="2635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0"/>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0"/>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 name="Google Shape;757;p70"/>
          <p:cNvGrpSpPr/>
          <p:nvPr/>
        </p:nvGrpSpPr>
        <p:grpSpPr>
          <a:xfrm>
            <a:off x="391625" y="390900"/>
            <a:ext cx="8360700" cy="4361700"/>
            <a:chOff x="391625" y="390900"/>
            <a:chExt cx="8360700" cy="4361700"/>
          </a:xfrm>
        </p:grpSpPr>
        <p:pic>
          <p:nvPicPr>
            <p:cNvPr id="758" name="Google Shape;758;p7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759" name="Google Shape;759;p7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 name="Google Shape;760;p7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70"/>
          <p:cNvSpPr txBox="1"/>
          <p:nvPr>
            <p:ph type="title"/>
          </p:nvPr>
        </p:nvSpPr>
        <p:spPr>
          <a:xfrm>
            <a:off x="1329600" y="1654298"/>
            <a:ext cx="3187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62" name="Google Shape;762;p70"/>
          <p:cNvSpPr txBox="1"/>
          <p:nvPr>
            <p:ph idx="1" type="subTitle"/>
          </p:nvPr>
        </p:nvSpPr>
        <p:spPr>
          <a:xfrm>
            <a:off x="1329600" y="2340627"/>
            <a:ext cx="3187800" cy="111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TITLE_AND_BODY_1_1">
    <p:spTree>
      <p:nvGrpSpPr>
        <p:cNvPr id="763" name="Shape 763"/>
        <p:cNvGrpSpPr/>
        <p:nvPr/>
      </p:nvGrpSpPr>
      <p:grpSpPr>
        <a:xfrm>
          <a:off x="0" y="0"/>
          <a:ext cx="0" cy="0"/>
          <a:chOff x="0" y="0"/>
          <a:chExt cx="0" cy="0"/>
        </a:xfrm>
      </p:grpSpPr>
      <p:sp>
        <p:nvSpPr>
          <p:cNvPr id="764" name="Google Shape;764;p71"/>
          <p:cNvSpPr/>
          <p:nvPr/>
        </p:nvSpPr>
        <p:spPr>
          <a:xfrm>
            <a:off x="6104975" y="3912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71"/>
          <p:cNvSpPr/>
          <p:nvPr/>
        </p:nvSpPr>
        <p:spPr>
          <a:xfrm>
            <a:off x="7914875" y="12157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1"/>
          <p:cNvSpPr/>
          <p:nvPr/>
        </p:nvSpPr>
        <p:spPr>
          <a:xfrm>
            <a:off x="-567450" y="859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 name="Google Shape;767;p71"/>
          <p:cNvGrpSpPr/>
          <p:nvPr/>
        </p:nvGrpSpPr>
        <p:grpSpPr>
          <a:xfrm>
            <a:off x="391625" y="390900"/>
            <a:ext cx="8360700" cy="4361700"/>
            <a:chOff x="391625" y="390900"/>
            <a:chExt cx="8360700" cy="4361700"/>
          </a:xfrm>
        </p:grpSpPr>
        <p:pic>
          <p:nvPicPr>
            <p:cNvPr id="768" name="Google Shape;768;p7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769" name="Google Shape;769;p7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 name="Google Shape;770;p71"/>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1"/>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72" name="Google Shape;772;p71"/>
          <p:cNvSpPr txBox="1"/>
          <p:nvPr>
            <p:ph idx="1" type="body"/>
          </p:nvPr>
        </p:nvSpPr>
        <p:spPr>
          <a:xfrm>
            <a:off x="720000" y="1215750"/>
            <a:ext cx="7704000" cy="1045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_1">
    <p:spTree>
      <p:nvGrpSpPr>
        <p:cNvPr id="773" name="Shape 773"/>
        <p:cNvGrpSpPr/>
        <p:nvPr/>
      </p:nvGrpSpPr>
      <p:grpSpPr>
        <a:xfrm>
          <a:off x="0" y="0"/>
          <a:ext cx="0" cy="0"/>
          <a:chOff x="0" y="0"/>
          <a:chExt cx="0" cy="0"/>
        </a:xfrm>
      </p:grpSpPr>
      <p:sp>
        <p:nvSpPr>
          <p:cNvPr id="774" name="Google Shape;774;p72"/>
          <p:cNvSpPr/>
          <p:nvPr/>
        </p:nvSpPr>
        <p:spPr>
          <a:xfrm>
            <a:off x="3447075" y="3963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2"/>
          <p:cNvSpPr/>
          <p:nvPr/>
        </p:nvSpPr>
        <p:spPr>
          <a:xfrm>
            <a:off x="7952400" y="827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72"/>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 name="Google Shape;777;p72"/>
          <p:cNvGrpSpPr/>
          <p:nvPr/>
        </p:nvGrpSpPr>
        <p:grpSpPr>
          <a:xfrm>
            <a:off x="391625" y="390900"/>
            <a:ext cx="8360700" cy="4361700"/>
            <a:chOff x="391625" y="390900"/>
            <a:chExt cx="8360700" cy="4361700"/>
          </a:xfrm>
        </p:grpSpPr>
        <p:pic>
          <p:nvPicPr>
            <p:cNvPr id="778" name="Google Shape;778;p7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779" name="Google Shape;779;p7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 name="Google Shape;780;p7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72"/>
          <p:cNvSpPr txBox="1"/>
          <p:nvPr>
            <p:ph idx="1" type="subTitle"/>
          </p:nvPr>
        </p:nvSpPr>
        <p:spPr>
          <a:xfrm>
            <a:off x="1621783" y="159530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782" name="Google Shape;782;p72"/>
          <p:cNvSpPr txBox="1"/>
          <p:nvPr>
            <p:ph idx="2" type="subTitle"/>
          </p:nvPr>
        </p:nvSpPr>
        <p:spPr>
          <a:xfrm>
            <a:off x="1621783" y="2955150"/>
            <a:ext cx="5900400" cy="42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783" name="Google Shape;783;p72"/>
          <p:cNvSpPr txBox="1"/>
          <p:nvPr>
            <p:ph idx="3" type="subTitle"/>
          </p:nvPr>
        </p:nvSpPr>
        <p:spPr>
          <a:xfrm>
            <a:off x="1621625" y="3386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84" name="Google Shape;784;p72"/>
          <p:cNvSpPr txBox="1"/>
          <p:nvPr>
            <p:ph idx="4" type="subTitle"/>
          </p:nvPr>
        </p:nvSpPr>
        <p:spPr>
          <a:xfrm>
            <a:off x="1621625" y="2025075"/>
            <a:ext cx="5900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85" name="Google Shape;785;p72"/>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_1">
    <p:spTree>
      <p:nvGrpSpPr>
        <p:cNvPr id="786" name="Shape 786"/>
        <p:cNvGrpSpPr/>
        <p:nvPr/>
      </p:nvGrpSpPr>
      <p:grpSpPr>
        <a:xfrm>
          <a:off x="0" y="0"/>
          <a:ext cx="0" cy="0"/>
          <a:chOff x="0" y="0"/>
          <a:chExt cx="0" cy="0"/>
        </a:xfrm>
      </p:grpSpPr>
      <p:sp>
        <p:nvSpPr>
          <p:cNvPr id="787" name="Google Shape;787;p73"/>
          <p:cNvSpPr/>
          <p:nvPr/>
        </p:nvSpPr>
        <p:spPr>
          <a:xfrm>
            <a:off x="1933525" y="4031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3"/>
          <p:cNvSpPr/>
          <p:nvPr/>
        </p:nvSpPr>
        <p:spPr>
          <a:xfrm>
            <a:off x="-609775" y="6728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73"/>
          <p:cNvSpPr/>
          <p:nvPr/>
        </p:nvSpPr>
        <p:spPr>
          <a:xfrm rot="5400000">
            <a:off x="5922075" y="-676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 name="Google Shape;790;p73"/>
          <p:cNvGrpSpPr/>
          <p:nvPr/>
        </p:nvGrpSpPr>
        <p:grpSpPr>
          <a:xfrm>
            <a:off x="391625" y="390900"/>
            <a:ext cx="8360700" cy="4361700"/>
            <a:chOff x="391625" y="390900"/>
            <a:chExt cx="8360700" cy="4361700"/>
          </a:xfrm>
        </p:grpSpPr>
        <p:pic>
          <p:nvPicPr>
            <p:cNvPr id="791" name="Google Shape;791;p7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792" name="Google Shape;792;p7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 name="Google Shape;793;p73"/>
          <p:cNvSpPr/>
          <p:nvPr/>
        </p:nvSpPr>
        <p:spPr>
          <a:xfrm>
            <a:off x="504750" y="511975"/>
            <a:ext cx="8129450" cy="4119525"/>
          </a:xfrm>
          <a:custGeom>
            <a:rect b="b" l="l" r="r" t="t"/>
            <a:pathLst>
              <a:path extrusionOk="0" h="164781" w="325178">
                <a:moveTo>
                  <a:pt x="195107" y="164781"/>
                </a:moveTo>
                <a:lnTo>
                  <a:pt x="0" y="164781"/>
                </a:lnTo>
                <a:lnTo>
                  <a:pt x="0" y="0"/>
                </a:lnTo>
                <a:lnTo>
                  <a:pt x="325178" y="0"/>
                </a:lnTo>
                <a:lnTo>
                  <a:pt x="324544" y="100504"/>
                </a:lnTo>
              </a:path>
            </a:pathLst>
          </a:custGeom>
          <a:noFill/>
          <a:ln cap="flat" cmpd="sng" w="9525">
            <a:solidFill>
              <a:schemeClr val="dk2"/>
            </a:solidFill>
            <a:prstDash val="solid"/>
            <a:round/>
            <a:headEnd len="med" w="med" type="none"/>
            <a:tailEnd len="med" w="med" type="none"/>
          </a:ln>
        </p:spPr>
      </p:sp>
      <p:sp>
        <p:nvSpPr>
          <p:cNvPr id="794" name="Google Shape;794;p73"/>
          <p:cNvSpPr txBox="1"/>
          <p:nvPr>
            <p:ph type="title"/>
          </p:nvPr>
        </p:nvSpPr>
        <p:spPr>
          <a:xfrm>
            <a:off x="720000" y="599725"/>
            <a:ext cx="6385800" cy="1114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95" name="Google Shape;795;p73"/>
          <p:cNvSpPr txBox="1"/>
          <p:nvPr>
            <p:ph idx="1" type="body"/>
          </p:nvPr>
        </p:nvSpPr>
        <p:spPr>
          <a:xfrm>
            <a:off x="720000" y="1777675"/>
            <a:ext cx="31929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796" name="Google Shape;796;p73"/>
          <p:cNvSpPr txBox="1"/>
          <p:nvPr>
            <p:ph idx="2" type="body"/>
          </p:nvPr>
        </p:nvSpPr>
        <p:spPr>
          <a:xfrm>
            <a:off x="3912950" y="1777675"/>
            <a:ext cx="2842800" cy="266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797" name="Shape 797"/>
        <p:cNvGrpSpPr/>
        <p:nvPr/>
      </p:nvGrpSpPr>
      <p:grpSpPr>
        <a:xfrm>
          <a:off x="0" y="0"/>
          <a:ext cx="0" cy="0"/>
          <a:chOff x="0" y="0"/>
          <a:chExt cx="0" cy="0"/>
        </a:xfrm>
      </p:grpSpPr>
      <p:sp>
        <p:nvSpPr>
          <p:cNvPr id="798" name="Google Shape;798;p74"/>
          <p:cNvSpPr/>
          <p:nvPr/>
        </p:nvSpPr>
        <p:spPr>
          <a:xfrm>
            <a:off x="-748675" y="760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74"/>
          <p:cNvSpPr/>
          <p:nvPr/>
        </p:nvSpPr>
        <p:spPr>
          <a:xfrm>
            <a:off x="82031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4"/>
          <p:cNvSpPr/>
          <p:nvPr/>
        </p:nvSpPr>
        <p:spPr>
          <a:xfrm>
            <a:off x="3667050" y="39882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 name="Google Shape;801;p74"/>
          <p:cNvGrpSpPr/>
          <p:nvPr/>
        </p:nvGrpSpPr>
        <p:grpSpPr>
          <a:xfrm>
            <a:off x="391625" y="390900"/>
            <a:ext cx="8360700" cy="4361700"/>
            <a:chOff x="391625" y="390900"/>
            <a:chExt cx="8360700" cy="4361700"/>
          </a:xfrm>
        </p:grpSpPr>
        <p:pic>
          <p:nvPicPr>
            <p:cNvPr id="802" name="Google Shape;802;p7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803" name="Google Shape;803;p7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 name="Google Shape;804;p7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74"/>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06" name="Google Shape;806;p74"/>
          <p:cNvSpPr txBox="1"/>
          <p:nvPr>
            <p:ph idx="1" type="subTitle"/>
          </p:nvPr>
        </p:nvSpPr>
        <p:spPr>
          <a:xfrm>
            <a:off x="1023438"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07" name="Google Shape;807;p74"/>
          <p:cNvSpPr txBox="1"/>
          <p:nvPr>
            <p:ph idx="2" type="subTitle"/>
          </p:nvPr>
        </p:nvSpPr>
        <p:spPr>
          <a:xfrm>
            <a:off x="3414604"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08" name="Google Shape;808;p74"/>
          <p:cNvSpPr txBox="1"/>
          <p:nvPr>
            <p:ph idx="3" type="subTitle"/>
          </p:nvPr>
        </p:nvSpPr>
        <p:spPr>
          <a:xfrm>
            <a:off x="5805770" y="3259948"/>
            <a:ext cx="2314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09" name="Google Shape;809;p74"/>
          <p:cNvSpPr txBox="1"/>
          <p:nvPr>
            <p:ph idx="4" type="subTitle"/>
          </p:nvPr>
        </p:nvSpPr>
        <p:spPr>
          <a:xfrm>
            <a:off x="1023438"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10" name="Google Shape;810;p74"/>
          <p:cNvSpPr txBox="1"/>
          <p:nvPr>
            <p:ph idx="5" type="subTitle"/>
          </p:nvPr>
        </p:nvSpPr>
        <p:spPr>
          <a:xfrm>
            <a:off x="3414604"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11" name="Google Shape;811;p74"/>
          <p:cNvSpPr txBox="1"/>
          <p:nvPr>
            <p:ph idx="6" type="subTitle"/>
          </p:nvPr>
        </p:nvSpPr>
        <p:spPr>
          <a:xfrm>
            <a:off x="5805770" y="2779074"/>
            <a:ext cx="23148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2_1">
    <p:spTree>
      <p:nvGrpSpPr>
        <p:cNvPr id="812" name="Shape 812"/>
        <p:cNvGrpSpPr/>
        <p:nvPr/>
      </p:nvGrpSpPr>
      <p:grpSpPr>
        <a:xfrm>
          <a:off x="0" y="0"/>
          <a:ext cx="0" cy="0"/>
          <a:chOff x="0" y="0"/>
          <a:chExt cx="0" cy="0"/>
        </a:xfrm>
      </p:grpSpPr>
      <p:sp>
        <p:nvSpPr>
          <p:cNvPr id="813" name="Google Shape;813;p75"/>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75"/>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 name="Google Shape;815;p75"/>
          <p:cNvGrpSpPr/>
          <p:nvPr/>
        </p:nvGrpSpPr>
        <p:grpSpPr>
          <a:xfrm>
            <a:off x="391625" y="390900"/>
            <a:ext cx="8360700" cy="4361700"/>
            <a:chOff x="391625" y="390900"/>
            <a:chExt cx="8360700" cy="4361700"/>
          </a:xfrm>
        </p:grpSpPr>
        <p:pic>
          <p:nvPicPr>
            <p:cNvPr id="816" name="Google Shape;816;p7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817" name="Google Shape;817;p7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 name="Google Shape;818;p75"/>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5"/>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20" name="Google Shape;820;p75"/>
          <p:cNvSpPr txBox="1"/>
          <p:nvPr>
            <p:ph idx="1" type="subTitle"/>
          </p:nvPr>
        </p:nvSpPr>
        <p:spPr>
          <a:xfrm>
            <a:off x="93770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21" name="Google Shape;821;p75"/>
          <p:cNvSpPr txBox="1"/>
          <p:nvPr>
            <p:ph idx="2" type="subTitle"/>
          </p:nvPr>
        </p:nvSpPr>
        <p:spPr>
          <a:xfrm>
            <a:off x="3484422"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22" name="Google Shape;822;p75"/>
          <p:cNvSpPr txBox="1"/>
          <p:nvPr>
            <p:ph idx="3" type="subTitle"/>
          </p:nvPr>
        </p:nvSpPr>
        <p:spPr>
          <a:xfrm>
            <a:off x="6031150" y="3144950"/>
            <a:ext cx="21753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23" name="Google Shape;823;p75"/>
          <p:cNvSpPr txBox="1"/>
          <p:nvPr>
            <p:ph idx="4" type="subTitle"/>
          </p:nvPr>
        </p:nvSpPr>
        <p:spPr>
          <a:xfrm>
            <a:off x="937700"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24" name="Google Shape;824;p75"/>
          <p:cNvSpPr txBox="1"/>
          <p:nvPr>
            <p:ph idx="5" type="subTitle"/>
          </p:nvPr>
        </p:nvSpPr>
        <p:spPr>
          <a:xfrm>
            <a:off x="347748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25" name="Google Shape;825;p75"/>
          <p:cNvSpPr txBox="1"/>
          <p:nvPr>
            <p:ph idx="6" type="subTitle"/>
          </p:nvPr>
        </p:nvSpPr>
        <p:spPr>
          <a:xfrm>
            <a:off x="6031138" y="3772350"/>
            <a:ext cx="2175300" cy="453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26" name="Shape 826"/>
        <p:cNvGrpSpPr/>
        <p:nvPr/>
      </p:nvGrpSpPr>
      <p:grpSpPr>
        <a:xfrm>
          <a:off x="0" y="0"/>
          <a:ext cx="0" cy="0"/>
          <a:chOff x="0" y="0"/>
          <a:chExt cx="0" cy="0"/>
        </a:xfrm>
      </p:grpSpPr>
      <p:sp>
        <p:nvSpPr>
          <p:cNvPr id="827" name="Google Shape;827;p76"/>
          <p:cNvSpPr/>
          <p:nvPr/>
        </p:nvSpPr>
        <p:spPr>
          <a:xfrm>
            <a:off x="1009138" y="-687881"/>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6"/>
          <p:cNvSpPr/>
          <p:nvPr/>
        </p:nvSpPr>
        <p:spPr>
          <a:xfrm>
            <a:off x="8092163" y="10955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6"/>
          <p:cNvSpPr/>
          <p:nvPr/>
        </p:nvSpPr>
        <p:spPr>
          <a:xfrm rot="5400000">
            <a:off x="-169400" y="39693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 name="Google Shape;830;p76"/>
          <p:cNvGrpSpPr/>
          <p:nvPr/>
        </p:nvGrpSpPr>
        <p:grpSpPr>
          <a:xfrm>
            <a:off x="391625" y="390900"/>
            <a:ext cx="8360700" cy="4361700"/>
            <a:chOff x="391625" y="390900"/>
            <a:chExt cx="8360700" cy="4361700"/>
          </a:xfrm>
        </p:grpSpPr>
        <p:pic>
          <p:nvPicPr>
            <p:cNvPr id="831" name="Google Shape;831;p7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832" name="Google Shape;832;p7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 name="Google Shape;833;p76"/>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6"/>
          <p:cNvSpPr txBox="1"/>
          <p:nvPr>
            <p:ph idx="1" type="subTitle"/>
          </p:nvPr>
        </p:nvSpPr>
        <p:spPr>
          <a:xfrm>
            <a:off x="2035350" y="1529957"/>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35" name="Google Shape;835;p76"/>
          <p:cNvSpPr txBox="1"/>
          <p:nvPr>
            <p:ph idx="2" type="subTitle"/>
          </p:nvPr>
        </p:nvSpPr>
        <p:spPr>
          <a:xfrm>
            <a:off x="2035350" y="3049720"/>
            <a:ext cx="2248800" cy="535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36" name="Google Shape;836;p76"/>
          <p:cNvSpPr txBox="1"/>
          <p:nvPr>
            <p:ph idx="3" type="subTitle"/>
          </p:nvPr>
        </p:nvSpPr>
        <p:spPr>
          <a:xfrm>
            <a:off x="4859850" y="1529957"/>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37" name="Google Shape;837;p76"/>
          <p:cNvSpPr txBox="1"/>
          <p:nvPr>
            <p:ph idx="4" type="subTitle"/>
          </p:nvPr>
        </p:nvSpPr>
        <p:spPr>
          <a:xfrm>
            <a:off x="4859850" y="3049720"/>
            <a:ext cx="2248800" cy="535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38" name="Google Shape;838;p76"/>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39" name="Google Shape;839;p76"/>
          <p:cNvSpPr txBox="1"/>
          <p:nvPr>
            <p:ph idx="5" type="subTitle"/>
          </p:nvPr>
        </p:nvSpPr>
        <p:spPr>
          <a:xfrm>
            <a:off x="2035350" y="2031804"/>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40" name="Google Shape;840;p76"/>
          <p:cNvSpPr txBox="1"/>
          <p:nvPr>
            <p:ph idx="6" type="subTitle"/>
          </p:nvPr>
        </p:nvSpPr>
        <p:spPr>
          <a:xfrm>
            <a:off x="4859849" y="2031804"/>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41" name="Google Shape;841;p76"/>
          <p:cNvSpPr txBox="1"/>
          <p:nvPr>
            <p:ph idx="7" type="subTitle"/>
          </p:nvPr>
        </p:nvSpPr>
        <p:spPr>
          <a:xfrm>
            <a:off x="2035350" y="3551583"/>
            <a:ext cx="2248800" cy="53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42" name="Google Shape;842;p76"/>
          <p:cNvSpPr txBox="1"/>
          <p:nvPr>
            <p:ph idx="8" type="subTitle"/>
          </p:nvPr>
        </p:nvSpPr>
        <p:spPr>
          <a:xfrm>
            <a:off x="4859849" y="3551583"/>
            <a:ext cx="2248800" cy="53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_1">
    <p:spTree>
      <p:nvGrpSpPr>
        <p:cNvPr id="843" name="Shape 843"/>
        <p:cNvGrpSpPr/>
        <p:nvPr/>
      </p:nvGrpSpPr>
      <p:grpSpPr>
        <a:xfrm>
          <a:off x="0" y="0"/>
          <a:ext cx="0" cy="0"/>
          <a:chOff x="0" y="0"/>
          <a:chExt cx="0" cy="0"/>
        </a:xfrm>
      </p:grpSpPr>
      <p:sp>
        <p:nvSpPr>
          <p:cNvPr id="844" name="Google Shape;844;p77"/>
          <p:cNvSpPr/>
          <p:nvPr/>
        </p:nvSpPr>
        <p:spPr>
          <a:xfrm>
            <a:off x="7913775" y="71957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7"/>
          <p:cNvSpPr/>
          <p:nvPr/>
        </p:nvSpPr>
        <p:spPr>
          <a:xfrm>
            <a:off x="5980725" y="41494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7"/>
          <p:cNvSpPr/>
          <p:nvPr/>
        </p:nvSpPr>
        <p:spPr>
          <a:xfrm>
            <a:off x="-637300" y="29406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7"/>
          <p:cNvSpPr/>
          <p:nvPr/>
        </p:nvSpPr>
        <p:spPr>
          <a:xfrm>
            <a:off x="842800" y="-715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 name="Google Shape;848;p77"/>
          <p:cNvGrpSpPr/>
          <p:nvPr/>
        </p:nvGrpSpPr>
        <p:grpSpPr>
          <a:xfrm>
            <a:off x="391625" y="390900"/>
            <a:ext cx="8360700" cy="4361700"/>
            <a:chOff x="391625" y="390900"/>
            <a:chExt cx="8360700" cy="4361700"/>
          </a:xfrm>
        </p:grpSpPr>
        <p:pic>
          <p:nvPicPr>
            <p:cNvPr id="849" name="Google Shape;849;p7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850" name="Google Shape;850;p7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 name="Google Shape;851;p77"/>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7"/>
          <p:cNvSpPr txBox="1"/>
          <p:nvPr>
            <p:ph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53" name="Google Shape;853;p77"/>
          <p:cNvSpPr txBox="1"/>
          <p:nvPr>
            <p:ph idx="1" type="subTitle"/>
          </p:nvPr>
        </p:nvSpPr>
        <p:spPr>
          <a:xfrm>
            <a:off x="720001" y="223979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4" name="Google Shape;854;p77"/>
          <p:cNvSpPr txBox="1"/>
          <p:nvPr>
            <p:ph idx="2" type="subTitle"/>
          </p:nvPr>
        </p:nvSpPr>
        <p:spPr>
          <a:xfrm>
            <a:off x="5798776" y="2239793"/>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5" name="Google Shape;855;p77"/>
          <p:cNvSpPr txBox="1"/>
          <p:nvPr>
            <p:ph idx="3" type="subTitle"/>
          </p:nvPr>
        </p:nvSpPr>
        <p:spPr>
          <a:xfrm>
            <a:off x="720001" y="3683363"/>
            <a:ext cx="2625300" cy="6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6" name="Google Shape;856;p77"/>
          <p:cNvSpPr txBox="1"/>
          <p:nvPr>
            <p:ph idx="4" type="subTitle"/>
          </p:nvPr>
        </p:nvSpPr>
        <p:spPr>
          <a:xfrm>
            <a:off x="5798776" y="3683364"/>
            <a:ext cx="2625300" cy="617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7" name="Google Shape;857;p77"/>
          <p:cNvSpPr txBox="1"/>
          <p:nvPr>
            <p:ph idx="5" type="subTitle"/>
          </p:nvPr>
        </p:nvSpPr>
        <p:spPr>
          <a:xfrm>
            <a:off x="720000" y="1526413"/>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58" name="Google Shape;858;p77"/>
          <p:cNvSpPr txBox="1"/>
          <p:nvPr>
            <p:ph idx="6" type="subTitle"/>
          </p:nvPr>
        </p:nvSpPr>
        <p:spPr>
          <a:xfrm>
            <a:off x="720000" y="2987339"/>
            <a:ext cx="2625300" cy="696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59" name="Google Shape;859;p77"/>
          <p:cNvSpPr txBox="1"/>
          <p:nvPr>
            <p:ph idx="7" type="subTitle"/>
          </p:nvPr>
        </p:nvSpPr>
        <p:spPr>
          <a:xfrm>
            <a:off x="5798775" y="1526413"/>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60" name="Google Shape;860;p77"/>
          <p:cNvSpPr txBox="1"/>
          <p:nvPr>
            <p:ph idx="8" type="subTitle"/>
          </p:nvPr>
        </p:nvSpPr>
        <p:spPr>
          <a:xfrm>
            <a:off x="5798775" y="2987340"/>
            <a:ext cx="2625300" cy="6960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2"/>
              </a:buClr>
              <a:buSzPts val="2200"/>
              <a:buFont typeface="Alata"/>
              <a:buNone/>
              <a:defRPr sz="2200">
                <a:solidFill>
                  <a:schemeClr val="lt1"/>
                </a:solidFill>
                <a:latin typeface="Lexend ExtraBold"/>
                <a:ea typeface="Lexend ExtraBold"/>
                <a:cs typeface="Lexend ExtraBold"/>
                <a:sym typeface="Lexend ExtraBold"/>
              </a:defRPr>
            </a:lvl1pPr>
            <a:lvl2pPr lvl="1" rtl="0" algn="r">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61" name="Shape 861"/>
        <p:cNvGrpSpPr/>
        <p:nvPr/>
      </p:nvGrpSpPr>
      <p:grpSpPr>
        <a:xfrm>
          <a:off x="0" y="0"/>
          <a:ext cx="0" cy="0"/>
          <a:chOff x="0" y="0"/>
          <a:chExt cx="0" cy="0"/>
        </a:xfrm>
      </p:grpSpPr>
      <p:sp>
        <p:nvSpPr>
          <p:cNvPr id="862" name="Google Shape;862;p78"/>
          <p:cNvSpPr/>
          <p:nvPr/>
        </p:nvSpPr>
        <p:spPr>
          <a:xfrm>
            <a:off x="8133650"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8"/>
          <p:cNvSpPr/>
          <p:nvPr/>
        </p:nvSpPr>
        <p:spPr>
          <a:xfrm>
            <a:off x="-513325" y="2359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8"/>
          <p:cNvSpPr/>
          <p:nvPr/>
        </p:nvSpPr>
        <p:spPr>
          <a:xfrm>
            <a:off x="8053100" y="8704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 name="Google Shape;865;p78"/>
          <p:cNvGrpSpPr/>
          <p:nvPr/>
        </p:nvGrpSpPr>
        <p:grpSpPr>
          <a:xfrm>
            <a:off x="391625" y="390900"/>
            <a:ext cx="8360700" cy="4361700"/>
            <a:chOff x="391625" y="390900"/>
            <a:chExt cx="8360700" cy="4361700"/>
          </a:xfrm>
        </p:grpSpPr>
        <p:pic>
          <p:nvPicPr>
            <p:cNvPr id="866" name="Google Shape;866;p7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867" name="Google Shape;867;p7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 name="Google Shape;868;p78"/>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8"/>
          <p:cNvSpPr txBox="1"/>
          <p:nvPr>
            <p:ph type="title"/>
          </p:nvPr>
        </p:nvSpPr>
        <p:spPr>
          <a:xfrm>
            <a:off x="720000" y="59901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0" name="Google Shape;870;p78"/>
          <p:cNvSpPr txBox="1"/>
          <p:nvPr>
            <p:ph idx="1" type="subTitle"/>
          </p:nvPr>
        </p:nvSpPr>
        <p:spPr>
          <a:xfrm>
            <a:off x="971200"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71" name="Google Shape;871;p78"/>
          <p:cNvSpPr txBox="1"/>
          <p:nvPr>
            <p:ph idx="2" type="subTitle"/>
          </p:nvPr>
        </p:nvSpPr>
        <p:spPr>
          <a:xfrm>
            <a:off x="3482875"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72" name="Google Shape;872;p78"/>
          <p:cNvSpPr txBox="1"/>
          <p:nvPr>
            <p:ph idx="3" type="subTitle"/>
          </p:nvPr>
        </p:nvSpPr>
        <p:spPr>
          <a:xfrm>
            <a:off x="971200"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73" name="Google Shape;873;p78"/>
          <p:cNvSpPr txBox="1"/>
          <p:nvPr>
            <p:ph idx="4" type="subTitle"/>
          </p:nvPr>
        </p:nvSpPr>
        <p:spPr>
          <a:xfrm>
            <a:off x="3482875"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74" name="Google Shape;874;p78"/>
          <p:cNvSpPr txBox="1"/>
          <p:nvPr>
            <p:ph idx="5" type="subTitle"/>
          </p:nvPr>
        </p:nvSpPr>
        <p:spPr>
          <a:xfrm>
            <a:off x="5994522" y="21968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75" name="Google Shape;875;p78"/>
          <p:cNvSpPr txBox="1"/>
          <p:nvPr>
            <p:ph idx="6" type="subTitle"/>
          </p:nvPr>
        </p:nvSpPr>
        <p:spPr>
          <a:xfrm>
            <a:off x="5994522" y="3789750"/>
            <a:ext cx="21783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76" name="Google Shape;876;p78"/>
          <p:cNvSpPr txBox="1"/>
          <p:nvPr>
            <p:ph idx="7" type="subTitle"/>
          </p:nvPr>
        </p:nvSpPr>
        <p:spPr>
          <a:xfrm>
            <a:off x="97120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77" name="Google Shape;877;p78"/>
          <p:cNvSpPr txBox="1"/>
          <p:nvPr>
            <p:ph idx="8" type="subTitle"/>
          </p:nvPr>
        </p:nvSpPr>
        <p:spPr>
          <a:xfrm>
            <a:off x="3482875"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78" name="Google Shape;878;p78"/>
          <p:cNvSpPr txBox="1"/>
          <p:nvPr>
            <p:ph idx="9" type="subTitle"/>
          </p:nvPr>
        </p:nvSpPr>
        <p:spPr>
          <a:xfrm>
            <a:off x="5994550" y="18635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79" name="Google Shape;879;p78"/>
          <p:cNvSpPr txBox="1"/>
          <p:nvPr>
            <p:ph idx="13" type="subTitle"/>
          </p:nvPr>
        </p:nvSpPr>
        <p:spPr>
          <a:xfrm>
            <a:off x="97120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80" name="Google Shape;880;p78"/>
          <p:cNvSpPr txBox="1"/>
          <p:nvPr>
            <p:ph idx="14" type="subTitle"/>
          </p:nvPr>
        </p:nvSpPr>
        <p:spPr>
          <a:xfrm>
            <a:off x="3482875"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881" name="Google Shape;881;p78"/>
          <p:cNvSpPr txBox="1"/>
          <p:nvPr>
            <p:ph idx="15" type="subTitle"/>
          </p:nvPr>
        </p:nvSpPr>
        <p:spPr>
          <a:xfrm>
            <a:off x="5994550" y="3456450"/>
            <a:ext cx="2178300" cy="333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2"/>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rtl="0" algn="ctr">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rtl="0" algn="ctr">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882" name="Shape 882"/>
        <p:cNvGrpSpPr/>
        <p:nvPr/>
      </p:nvGrpSpPr>
      <p:grpSpPr>
        <a:xfrm>
          <a:off x="0" y="0"/>
          <a:ext cx="0" cy="0"/>
          <a:chOff x="0" y="0"/>
          <a:chExt cx="0" cy="0"/>
        </a:xfrm>
      </p:grpSpPr>
      <p:sp>
        <p:nvSpPr>
          <p:cNvPr id="883" name="Google Shape;883;p79"/>
          <p:cNvSpPr/>
          <p:nvPr/>
        </p:nvSpPr>
        <p:spPr>
          <a:xfrm>
            <a:off x="6437150" y="39944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9"/>
          <p:cNvSpPr/>
          <p:nvPr/>
        </p:nvSpPr>
        <p:spPr>
          <a:xfrm>
            <a:off x="1453125" y="-791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 name="Google Shape;885;p79"/>
          <p:cNvGrpSpPr/>
          <p:nvPr/>
        </p:nvGrpSpPr>
        <p:grpSpPr>
          <a:xfrm>
            <a:off x="391625" y="390900"/>
            <a:ext cx="8360700" cy="4361700"/>
            <a:chOff x="391625" y="390900"/>
            <a:chExt cx="8360700" cy="4361700"/>
          </a:xfrm>
        </p:grpSpPr>
        <p:pic>
          <p:nvPicPr>
            <p:cNvPr id="886" name="Google Shape;886;p7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887" name="Google Shape;887;p7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 name="Google Shape;888;p79"/>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889" name="Google Shape;889;p79"/>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890" name="Google Shape;890;p79"/>
          <p:cNvSpPr txBox="1"/>
          <p:nvPr>
            <p:ph hasCustomPrompt="1" type="title"/>
          </p:nvPr>
        </p:nvSpPr>
        <p:spPr>
          <a:xfrm>
            <a:off x="2223600" y="767823"/>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91" name="Google Shape;891;p79"/>
          <p:cNvSpPr txBox="1"/>
          <p:nvPr>
            <p:ph idx="1" type="subTitle"/>
          </p:nvPr>
        </p:nvSpPr>
        <p:spPr>
          <a:xfrm>
            <a:off x="2223588" y="1476799"/>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892" name="Google Shape;892;p79"/>
          <p:cNvSpPr txBox="1"/>
          <p:nvPr>
            <p:ph hasCustomPrompt="1" idx="2" type="title"/>
          </p:nvPr>
        </p:nvSpPr>
        <p:spPr>
          <a:xfrm>
            <a:off x="2223600" y="197570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93" name="Google Shape;893;p79"/>
          <p:cNvSpPr txBox="1"/>
          <p:nvPr>
            <p:ph idx="3" type="subTitle"/>
          </p:nvPr>
        </p:nvSpPr>
        <p:spPr>
          <a:xfrm>
            <a:off x="2223588" y="2684671"/>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894" name="Google Shape;894;p79"/>
          <p:cNvSpPr txBox="1"/>
          <p:nvPr>
            <p:ph hasCustomPrompt="1" idx="4" type="title"/>
          </p:nvPr>
        </p:nvSpPr>
        <p:spPr>
          <a:xfrm>
            <a:off x="2223600" y="3210750"/>
            <a:ext cx="4696800" cy="66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95" name="Google Shape;895;p79"/>
          <p:cNvSpPr txBox="1"/>
          <p:nvPr>
            <p:ph idx="5" type="subTitle"/>
          </p:nvPr>
        </p:nvSpPr>
        <p:spPr>
          <a:xfrm>
            <a:off x="2223588" y="3920212"/>
            <a:ext cx="4696800" cy="31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896" name="Google Shape;896;p79"/>
          <p:cNvGrpSpPr/>
          <p:nvPr/>
        </p:nvGrpSpPr>
        <p:grpSpPr>
          <a:xfrm>
            <a:off x="-2281500" y="761725"/>
            <a:ext cx="13771524" cy="3620050"/>
            <a:chOff x="-2281500" y="761725"/>
            <a:chExt cx="13771524" cy="3620050"/>
          </a:xfrm>
        </p:grpSpPr>
        <p:pic>
          <p:nvPicPr>
            <p:cNvPr id="897" name="Google Shape;897;p79"/>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898" name="Google Shape;898;p79"/>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899" name="Google Shape;899;p79"/>
            <p:cNvGrpSpPr/>
            <p:nvPr/>
          </p:nvGrpSpPr>
          <p:grpSpPr>
            <a:xfrm rot="-5400000">
              <a:off x="8568905" y="2483100"/>
              <a:ext cx="131041" cy="177300"/>
              <a:chOff x="-1097450" y="661075"/>
              <a:chExt cx="131041" cy="177300"/>
            </a:xfrm>
          </p:grpSpPr>
          <p:cxnSp>
            <p:nvCxnSpPr>
              <p:cNvPr id="900" name="Google Shape;900;p79"/>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901" name="Google Shape;901;p79"/>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902" name="Google Shape;902;p79"/>
            <p:cNvGrpSpPr/>
            <p:nvPr/>
          </p:nvGrpSpPr>
          <p:grpSpPr>
            <a:xfrm rot="5400000">
              <a:off x="436608" y="2483113"/>
              <a:ext cx="131041" cy="177300"/>
              <a:chOff x="-1097450" y="661075"/>
              <a:chExt cx="131041" cy="177300"/>
            </a:xfrm>
          </p:grpSpPr>
          <p:cxnSp>
            <p:nvCxnSpPr>
              <p:cNvPr id="903" name="Google Shape;903;p79"/>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904" name="Google Shape;904;p79"/>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05" name="Shape 905"/>
        <p:cNvGrpSpPr/>
        <p:nvPr/>
      </p:nvGrpSpPr>
      <p:grpSpPr>
        <a:xfrm>
          <a:off x="0" y="0"/>
          <a:ext cx="0" cy="0"/>
          <a:chOff x="0" y="0"/>
          <a:chExt cx="0" cy="0"/>
        </a:xfrm>
      </p:grpSpPr>
      <p:sp>
        <p:nvSpPr>
          <p:cNvPr id="906" name="Google Shape;906;p80"/>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80"/>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80"/>
          <p:cNvSpPr/>
          <p:nvPr/>
        </p:nvSpPr>
        <p:spPr>
          <a:xfrm>
            <a:off x="6232875" y="-6087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 name="Google Shape;909;p80"/>
          <p:cNvGrpSpPr/>
          <p:nvPr/>
        </p:nvGrpSpPr>
        <p:grpSpPr>
          <a:xfrm>
            <a:off x="391625" y="390900"/>
            <a:ext cx="8360700" cy="4361700"/>
            <a:chOff x="391625" y="390900"/>
            <a:chExt cx="8360700" cy="4361700"/>
          </a:xfrm>
        </p:grpSpPr>
        <p:pic>
          <p:nvPicPr>
            <p:cNvPr id="910" name="Google Shape;910;p8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911" name="Google Shape;911;p8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 name="Google Shape;912;p80"/>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80"/>
          <p:cNvSpPr txBox="1"/>
          <p:nvPr>
            <p:ph idx="1" type="subTitle"/>
          </p:nvPr>
        </p:nvSpPr>
        <p:spPr>
          <a:xfrm>
            <a:off x="85213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914" name="Google Shape;914;p80"/>
          <p:cNvSpPr txBox="1"/>
          <p:nvPr>
            <p:ph idx="2" type="subTitle"/>
          </p:nvPr>
        </p:nvSpPr>
        <p:spPr>
          <a:xfrm>
            <a:off x="3330008"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915" name="Google Shape;915;p80"/>
          <p:cNvSpPr txBox="1"/>
          <p:nvPr>
            <p:ph idx="3" type="subTitle"/>
          </p:nvPr>
        </p:nvSpPr>
        <p:spPr>
          <a:xfrm>
            <a:off x="5807829" y="3297971"/>
            <a:ext cx="2484000" cy="40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200"/>
              <a:buFont typeface="Alata"/>
              <a:buNone/>
              <a:defRPr sz="20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rtl="0" algn="ctr">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rtl="0" algn="ctr">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916" name="Google Shape;916;p80"/>
          <p:cNvSpPr txBox="1"/>
          <p:nvPr>
            <p:ph idx="4" type="subTitle"/>
          </p:nvPr>
        </p:nvSpPr>
        <p:spPr>
          <a:xfrm>
            <a:off x="85220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17" name="Google Shape;917;p80"/>
          <p:cNvSpPr txBox="1"/>
          <p:nvPr>
            <p:ph idx="5" type="subTitle"/>
          </p:nvPr>
        </p:nvSpPr>
        <p:spPr>
          <a:xfrm>
            <a:off x="3329974"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18" name="Google Shape;918;p80"/>
          <p:cNvSpPr txBox="1"/>
          <p:nvPr>
            <p:ph idx="6" type="subTitle"/>
          </p:nvPr>
        </p:nvSpPr>
        <p:spPr>
          <a:xfrm>
            <a:off x="5807830" y="3718990"/>
            <a:ext cx="2484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19" name="Google Shape;919;p80"/>
          <p:cNvSpPr txBox="1"/>
          <p:nvPr>
            <p:ph hasCustomPrompt="1" type="title"/>
          </p:nvPr>
        </p:nvSpPr>
        <p:spPr>
          <a:xfrm>
            <a:off x="1448875"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20" name="Google Shape;920;p80"/>
          <p:cNvSpPr txBox="1"/>
          <p:nvPr>
            <p:ph hasCustomPrompt="1" idx="7" type="title"/>
          </p:nvPr>
        </p:nvSpPr>
        <p:spPr>
          <a:xfrm>
            <a:off x="392670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21" name="Google Shape;921;p80"/>
          <p:cNvSpPr txBox="1"/>
          <p:nvPr>
            <p:ph hasCustomPrompt="1" idx="8" type="title"/>
          </p:nvPr>
        </p:nvSpPr>
        <p:spPr>
          <a:xfrm>
            <a:off x="6404550" y="2215309"/>
            <a:ext cx="1290600" cy="40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22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22" name="Google Shape;922;p80"/>
          <p:cNvSpPr txBox="1"/>
          <p:nvPr>
            <p:ph idx="9" type="title"/>
          </p:nvPr>
        </p:nvSpPr>
        <p:spPr>
          <a:xfrm>
            <a:off x="720000" y="597622"/>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923" name="Shape 923"/>
        <p:cNvGrpSpPr/>
        <p:nvPr/>
      </p:nvGrpSpPr>
      <p:grpSpPr>
        <a:xfrm>
          <a:off x="0" y="0"/>
          <a:ext cx="0" cy="0"/>
          <a:chOff x="0" y="0"/>
          <a:chExt cx="0" cy="0"/>
        </a:xfrm>
      </p:grpSpPr>
      <p:sp>
        <p:nvSpPr>
          <p:cNvPr id="924" name="Google Shape;924;p81"/>
          <p:cNvSpPr/>
          <p:nvPr/>
        </p:nvSpPr>
        <p:spPr>
          <a:xfrm rot="5400000">
            <a:off x="3257250" y="37671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81"/>
          <p:cNvSpPr/>
          <p:nvPr/>
        </p:nvSpPr>
        <p:spPr>
          <a:xfrm>
            <a:off x="7871850" y="36460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81"/>
          <p:cNvSpPr/>
          <p:nvPr/>
        </p:nvSpPr>
        <p:spPr>
          <a:xfrm>
            <a:off x="3611225" y="-4480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 name="Google Shape;927;p81"/>
          <p:cNvGrpSpPr/>
          <p:nvPr/>
        </p:nvGrpSpPr>
        <p:grpSpPr>
          <a:xfrm>
            <a:off x="391625" y="390900"/>
            <a:ext cx="8360700" cy="4361700"/>
            <a:chOff x="391625" y="390900"/>
            <a:chExt cx="8360700" cy="4361700"/>
          </a:xfrm>
        </p:grpSpPr>
        <p:pic>
          <p:nvPicPr>
            <p:cNvPr id="928" name="Google Shape;928;p8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929" name="Google Shape;929;p8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 name="Google Shape;930;p81"/>
          <p:cNvSpPr/>
          <p:nvPr/>
        </p:nvSpPr>
        <p:spPr>
          <a:xfrm flipH="1">
            <a:off x="504985"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931" name="Google Shape;931;p81"/>
          <p:cNvSpPr txBox="1"/>
          <p:nvPr>
            <p:ph type="title"/>
          </p:nvPr>
        </p:nvSpPr>
        <p:spPr>
          <a:xfrm>
            <a:off x="4171600" y="2304900"/>
            <a:ext cx="40017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932" name="Google Shape;932;p81"/>
          <p:cNvSpPr txBox="1"/>
          <p:nvPr>
            <p:ph hasCustomPrompt="1" idx="2" type="title"/>
          </p:nvPr>
        </p:nvSpPr>
        <p:spPr>
          <a:xfrm>
            <a:off x="5682888" y="1127702"/>
            <a:ext cx="979200" cy="879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933" name="Google Shape;933;p81"/>
          <p:cNvSpPr txBox="1"/>
          <p:nvPr>
            <p:ph idx="1" type="subTitle"/>
          </p:nvPr>
        </p:nvSpPr>
        <p:spPr>
          <a:xfrm>
            <a:off x="4632000" y="3655075"/>
            <a:ext cx="3081000" cy="55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934" name="Shape 934"/>
        <p:cNvGrpSpPr/>
        <p:nvPr/>
      </p:nvGrpSpPr>
      <p:grpSpPr>
        <a:xfrm>
          <a:off x="0" y="0"/>
          <a:ext cx="0" cy="0"/>
          <a:chOff x="0" y="0"/>
          <a:chExt cx="0" cy="0"/>
        </a:xfrm>
      </p:grpSpPr>
      <p:sp>
        <p:nvSpPr>
          <p:cNvPr id="935" name="Google Shape;935;p82"/>
          <p:cNvSpPr/>
          <p:nvPr/>
        </p:nvSpPr>
        <p:spPr>
          <a:xfrm rot="5400000">
            <a:off x="3076000" y="-7886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82"/>
          <p:cNvSpPr/>
          <p:nvPr/>
        </p:nvSpPr>
        <p:spPr>
          <a:xfrm rot="-5400000">
            <a:off x="6460125" y="-4089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82"/>
          <p:cNvSpPr/>
          <p:nvPr/>
        </p:nvSpPr>
        <p:spPr>
          <a:xfrm rot="-5400000">
            <a:off x="3792513" y="4003513"/>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82"/>
          <p:cNvSpPr/>
          <p:nvPr/>
        </p:nvSpPr>
        <p:spPr>
          <a:xfrm rot="-5400000">
            <a:off x="658438" y="3916813"/>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 name="Google Shape;939;p82"/>
          <p:cNvGrpSpPr/>
          <p:nvPr/>
        </p:nvGrpSpPr>
        <p:grpSpPr>
          <a:xfrm>
            <a:off x="391625" y="390900"/>
            <a:ext cx="8360700" cy="4361700"/>
            <a:chOff x="391625" y="390900"/>
            <a:chExt cx="8360700" cy="4361700"/>
          </a:xfrm>
        </p:grpSpPr>
        <p:pic>
          <p:nvPicPr>
            <p:cNvPr id="940" name="Google Shape;940;p8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941" name="Google Shape;941;p8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 name="Google Shape;942;p82"/>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943" name="Google Shape;943;p82"/>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944" name="Google Shape;944;p82"/>
          <p:cNvSpPr txBox="1"/>
          <p:nvPr>
            <p:ph type="title"/>
          </p:nvPr>
        </p:nvSpPr>
        <p:spPr>
          <a:xfrm>
            <a:off x="2602500" y="2309049"/>
            <a:ext cx="3939000" cy="13584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945" name="Google Shape;945;p82"/>
          <p:cNvSpPr txBox="1"/>
          <p:nvPr>
            <p:ph hasCustomPrompt="1" idx="2" type="title"/>
          </p:nvPr>
        </p:nvSpPr>
        <p:spPr>
          <a:xfrm>
            <a:off x="3830850" y="1126628"/>
            <a:ext cx="1482300" cy="863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946" name="Google Shape;946;p82"/>
          <p:cNvSpPr txBox="1"/>
          <p:nvPr>
            <p:ph idx="1" type="subTitle"/>
          </p:nvPr>
        </p:nvSpPr>
        <p:spPr>
          <a:xfrm>
            <a:off x="3031500" y="3659351"/>
            <a:ext cx="3081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400"/>
              <a:buNone/>
              <a:defRPr sz="1600"/>
            </a:lvl1pPr>
            <a:lvl2pPr lvl="1" rtl="0" algn="r">
              <a:lnSpc>
                <a:spcPct val="100000"/>
              </a:lnSpc>
              <a:spcBef>
                <a:spcPts val="1600"/>
              </a:spcBef>
              <a:spcAft>
                <a:spcPts val="0"/>
              </a:spcAft>
              <a:buClr>
                <a:schemeClr val="dk2"/>
              </a:buClr>
              <a:buSzPts val="1400"/>
              <a:buNone/>
              <a:defRPr>
                <a:solidFill>
                  <a:schemeClr val="dk2"/>
                </a:solidFill>
              </a:defRPr>
            </a:lvl2pPr>
            <a:lvl3pPr lvl="2" rtl="0" algn="r">
              <a:lnSpc>
                <a:spcPct val="100000"/>
              </a:lnSpc>
              <a:spcBef>
                <a:spcPts val="1600"/>
              </a:spcBef>
              <a:spcAft>
                <a:spcPts val="0"/>
              </a:spcAft>
              <a:buClr>
                <a:schemeClr val="dk2"/>
              </a:buClr>
              <a:buSzPts val="1400"/>
              <a:buNone/>
              <a:defRPr>
                <a:solidFill>
                  <a:schemeClr val="dk2"/>
                </a:solidFill>
              </a:defRPr>
            </a:lvl3pPr>
            <a:lvl4pPr lvl="3" rtl="0" algn="r">
              <a:lnSpc>
                <a:spcPct val="100000"/>
              </a:lnSpc>
              <a:spcBef>
                <a:spcPts val="1600"/>
              </a:spcBef>
              <a:spcAft>
                <a:spcPts val="0"/>
              </a:spcAft>
              <a:buClr>
                <a:schemeClr val="dk2"/>
              </a:buClr>
              <a:buSzPts val="1400"/>
              <a:buNone/>
              <a:defRPr>
                <a:solidFill>
                  <a:schemeClr val="dk2"/>
                </a:solidFill>
              </a:defRPr>
            </a:lvl4pPr>
            <a:lvl5pPr lvl="4" rtl="0" algn="r">
              <a:lnSpc>
                <a:spcPct val="100000"/>
              </a:lnSpc>
              <a:spcBef>
                <a:spcPts val="1600"/>
              </a:spcBef>
              <a:spcAft>
                <a:spcPts val="0"/>
              </a:spcAft>
              <a:buClr>
                <a:schemeClr val="dk2"/>
              </a:buClr>
              <a:buSzPts val="1400"/>
              <a:buNone/>
              <a:defRPr>
                <a:solidFill>
                  <a:schemeClr val="dk2"/>
                </a:solidFill>
              </a:defRPr>
            </a:lvl5pPr>
            <a:lvl6pPr lvl="5" rtl="0" algn="r">
              <a:lnSpc>
                <a:spcPct val="100000"/>
              </a:lnSpc>
              <a:spcBef>
                <a:spcPts val="1600"/>
              </a:spcBef>
              <a:spcAft>
                <a:spcPts val="0"/>
              </a:spcAft>
              <a:buClr>
                <a:schemeClr val="dk2"/>
              </a:buClr>
              <a:buSzPts val="1400"/>
              <a:buNone/>
              <a:defRPr>
                <a:solidFill>
                  <a:schemeClr val="dk2"/>
                </a:solidFill>
              </a:defRPr>
            </a:lvl6pPr>
            <a:lvl7pPr lvl="6" rtl="0" algn="r">
              <a:lnSpc>
                <a:spcPct val="100000"/>
              </a:lnSpc>
              <a:spcBef>
                <a:spcPts val="1600"/>
              </a:spcBef>
              <a:spcAft>
                <a:spcPts val="0"/>
              </a:spcAft>
              <a:buClr>
                <a:schemeClr val="dk2"/>
              </a:buClr>
              <a:buSzPts val="1400"/>
              <a:buNone/>
              <a:defRPr>
                <a:solidFill>
                  <a:schemeClr val="dk2"/>
                </a:solidFill>
              </a:defRPr>
            </a:lvl7pPr>
            <a:lvl8pPr lvl="7" rtl="0" algn="r">
              <a:lnSpc>
                <a:spcPct val="100000"/>
              </a:lnSpc>
              <a:spcBef>
                <a:spcPts val="1600"/>
              </a:spcBef>
              <a:spcAft>
                <a:spcPts val="0"/>
              </a:spcAft>
              <a:buClr>
                <a:schemeClr val="dk2"/>
              </a:buClr>
              <a:buSzPts val="1400"/>
              <a:buNone/>
              <a:defRPr>
                <a:solidFill>
                  <a:schemeClr val="dk2"/>
                </a:solidFill>
              </a:defRPr>
            </a:lvl8pPr>
            <a:lvl9pPr lvl="8" rtl="0" algn="r">
              <a:lnSpc>
                <a:spcPct val="100000"/>
              </a:lnSpc>
              <a:spcBef>
                <a:spcPts val="1600"/>
              </a:spcBef>
              <a:spcAft>
                <a:spcPts val="1600"/>
              </a:spcAft>
              <a:buClr>
                <a:schemeClr val="dk2"/>
              </a:buClr>
              <a:buSzPts val="1400"/>
              <a:buNone/>
              <a:defRPr>
                <a:solidFill>
                  <a:schemeClr val="dk2"/>
                </a:solidFill>
              </a:defRPr>
            </a:lvl9pPr>
          </a:lstStyle>
          <a:p/>
        </p:txBody>
      </p:sp>
      <p:grpSp>
        <p:nvGrpSpPr>
          <p:cNvPr id="947" name="Google Shape;947;p82"/>
          <p:cNvGrpSpPr/>
          <p:nvPr/>
        </p:nvGrpSpPr>
        <p:grpSpPr>
          <a:xfrm>
            <a:off x="-2281500" y="761725"/>
            <a:ext cx="13771524" cy="3620050"/>
            <a:chOff x="-2281500" y="761725"/>
            <a:chExt cx="13771524" cy="3620050"/>
          </a:xfrm>
        </p:grpSpPr>
        <p:pic>
          <p:nvPicPr>
            <p:cNvPr id="948" name="Google Shape;948;p82"/>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949" name="Google Shape;949;p82"/>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950" name="Google Shape;950;p82"/>
            <p:cNvGrpSpPr/>
            <p:nvPr/>
          </p:nvGrpSpPr>
          <p:grpSpPr>
            <a:xfrm rot="-5400000">
              <a:off x="8568905" y="2483100"/>
              <a:ext cx="131041" cy="177300"/>
              <a:chOff x="-1097450" y="661075"/>
              <a:chExt cx="131041" cy="177300"/>
            </a:xfrm>
          </p:grpSpPr>
          <p:cxnSp>
            <p:nvCxnSpPr>
              <p:cNvPr id="951" name="Google Shape;951;p8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952" name="Google Shape;952;p8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953" name="Google Shape;953;p82"/>
            <p:cNvGrpSpPr/>
            <p:nvPr/>
          </p:nvGrpSpPr>
          <p:grpSpPr>
            <a:xfrm rot="5400000">
              <a:off x="436608" y="2483113"/>
              <a:ext cx="131041" cy="177300"/>
              <a:chOff x="-1097450" y="661075"/>
              <a:chExt cx="131041" cy="177300"/>
            </a:xfrm>
          </p:grpSpPr>
          <p:cxnSp>
            <p:nvCxnSpPr>
              <p:cNvPr id="954" name="Google Shape;954;p8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955" name="Google Shape;955;p8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56" name="Shape 956"/>
        <p:cNvGrpSpPr/>
        <p:nvPr/>
      </p:nvGrpSpPr>
      <p:grpSpPr>
        <a:xfrm>
          <a:off x="0" y="0"/>
          <a:ext cx="0" cy="0"/>
          <a:chOff x="0" y="0"/>
          <a:chExt cx="0" cy="0"/>
        </a:xfrm>
      </p:grpSpPr>
      <p:sp>
        <p:nvSpPr>
          <p:cNvPr id="957" name="Google Shape;957;p83"/>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83"/>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 name="Google Shape;959;p83"/>
          <p:cNvGrpSpPr/>
          <p:nvPr/>
        </p:nvGrpSpPr>
        <p:grpSpPr>
          <a:xfrm>
            <a:off x="391625" y="390900"/>
            <a:ext cx="8360700" cy="4361700"/>
            <a:chOff x="391625" y="390900"/>
            <a:chExt cx="8360700" cy="4361700"/>
          </a:xfrm>
        </p:grpSpPr>
        <p:pic>
          <p:nvPicPr>
            <p:cNvPr id="960" name="Google Shape;960;p8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961" name="Google Shape;961;p8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 name="Google Shape;962;p83"/>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63" name="Google Shape;963;p83"/>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964" name="Shape 964"/>
        <p:cNvGrpSpPr/>
        <p:nvPr/>
      </p:nvGrpSpPr>
      <p:grpSpPr>
        <a:xfrm>
          <a:off x="0" y="0"/>
          <a:ext cx="0" cy="0"/>
          <a:chOff x="0" y="0"/>
          <a:chExt cx="0" cy="0"/>
        </a:xfrm>
      </p:grpSpPr>
      <p:sp>
        <p:nvSpPr>
          <p:cNvPr id="965" name="Google Shape;965;p84"/>
          <p:cNvSpPr/>
          <p:nvPr/>
        </p:nvSpPr>
        <p:spPr>
          <a:xfrm rot="-5400000">
            <a:off x="1509575" y="38923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84"/>
          <p:cNvSpPr/>
          <p:nvPr/>
        </p:nvSpPr>
        <p:spPr>
          <a:xfrm>
            <a:off x="5958575" y="-773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 name="Google Shape;967;p84"/>
          <p:cNvGrpSpPr/>
          <p:nvPr/>
        </p:nvGrpSpPr>
        <p:grpSpPr>
          <a:xfrm>
            <a:off x="391625" y="390900"/>
            <a:ext cx="8360700" cy="4361700"/>
            <a:chOff x="391625" y="390900"/>
            <a:chExt cx="8360700" cy="4361700"/>
          </a:xfrm>
        </p:grpSpPr>
        <p:pic>
          <p:nvPicPr>
            <p:cNvPr id="968" name="Google Shape;968;p8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969" name="Google Shape;969;p8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 name="Google Shape;970;p84"/>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71" name="Google Shape;971;p8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
    <p:spTree>
      <p:nvGrpSpPr>
        <p:cNvPr id="972" name="Shape 972"/>
        <p:cNvGrpSpPr/>
        <p:nvPr/>
      </p:nvGrpSpPr>
      <p:grpSpPr>
        <a:xfrm>
          <a:off x="0" y="0"/>
          <a:ext cx="0" cy="0"/>
          <a:chOff x="0" y="0"/>
          <a:chExt cx="0" cy="0"/>
        </a:xfrm>
      </p:grpSpPr>
      <p:sp>
        <p:nvSpPr>
          <p:cNvPr id="973" name="Google Shape;973;p85"/>
          <p:cNvSpPr/>
          <p:nvPr/>
        </p:nvSpPr>
        <p:spPr>
          <a:xfrm flipH="1">
            <a:off x="8145825" y="706825"/>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85"/>
          <p:cNvSpPr/>
          <p:nvPr/>
        </p:nvSpPr>
        <p:spPr>
          <a:xfrm flipH="1">
            <a:off x="1411400" y="39755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 name="Google Shape;975;p85"/>
          <p:cNvGrpSpPr/>
          <p:nvPr/>
        </p:nvGrpSpPr>
        <p:grpSpPr>
          <a:xfrm>
            <a:off x="391625" y="390900"/>
            <a:ext cx="8360700" cy="4361700"/>
            <a:chOff x="391625" y="390900"/>
            <a:chExt cx="8360700" cy="4361700"/>
          </a:xfrm>
        </p:grpSpPr>
        <p:pic>
          <p:nvPicPr>
            <p:cNvPr id="976" name="Google Shape;976;p8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977" name="Google Shape;977;p8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 name="Google Shape;978;p85"/>
          <p:cNvSpPr txBox="1"/>
          <p:nvPr>
            <p:ph type="title"/>
          </p:nvPr>
        </p:nvSpPr>
        <p:spPr>
          <a:xfrm>
            <a:off x="1455750" y="597425"/>
            <a:ext cx="6232500" cy="98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79" name="Google Shape;979;p85"/>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980" name="Shape 980"/>
        <p:cNvGrpSpPr/>
        <p:nvPr/>
      </p:nvGrpSpPr>
      <p:grpSpPr>
        <a:xfrm>
          <a:off x="0" y="0"/>
          <a:ext cx="0" cy="0"/>
          <a:chOff x="0" y="0"/>
          <a:chExt cx="0" cy="0"/>
        </a:xfrm>
      </p:grpSpPr>
      <p:sp>
        <p:nvSpPr>
          <p:cNvPr id="981" name="Google Shape;981;p86"/>
          <p:cNvSpPr/>
          <p:nvPr/>
        </p:nvSpPr>
        <p:spPr>
          <a:xfrm>
            <a:off x="4109225" y="37989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86"/>
          <p:cNvSpPr/>
          <p:nvPr/>
        </p:nvSpPr>
        <p:spPr>
          <a:xfrm>
            <a:off x="853600" y="-6221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 name="Google Shape;983;p86"/>
          <p:cNvGrpSpPr/>
          <p:nvPr/>
        </p:nvGrpSpPr>
        <p:grpSpPr>
          <a:xfrm>
            <a:off x="391625" y="390900"/>
            <a:ext cx="8360700" cy="4361700"/>
            <a:chOff x="391625" y="390900"/>
            <a:chExt cx="8360700" cy="4361700"/>
          </a:xfrm>
        </p:grpSpPr>
        <p:pic>
          <p:nvPicPr>
            <p:cNvPr id="984" name="Google Shape;984;p8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985" name="Google Shape;985;p8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 name="Google Shape;986;p86"/>
          <p:cNvSpPr txBox="1"/>
          <p:nvPr>
            <p:ph type="title"/>
          </p:nvPr>
        </p:nvSpPr>
        <p:spPr>
          <a:xfrm>
            <a:off x="2465400" y="635375"/>
            <a:ext cx="4213200" cy="8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200"/>
              <a:buNone/>
              <a:defRPr sz="6000"/>
            </a:lvl1pPr>
            <a:lvl2pPr lvl="1" rtl="0" algn="ctr">
              <a:spcBef>
                <a:spcPts val="0"/>
              </a:spcBef>
              <a:spcAft>
                <a:spcPts val="0"/>
              </a:spcAft>
              <a:buClr>
                <a:schemeClr val="dk2"/>
              </a:buClr>
              <a:buSzPts val="3200"/>
              <a:buNone/>
              <a:defRPr>
                <a:solidFill>
                  <a:schemeClr val="dk2"/>
                </a:solidFill>
              </a:defRPr>
            </a:lvl2pPr>
            <a:lvl3pPr lvl="2" rtl="0" algn="ctr">
              <a:spcBef>
                <a:spcPts val="0"/>
              </a:spcBef>
              <a:spcAft>
                <a:spcPts val="0"/>
              </a:spcAft>
              <a:buClr>
                <a:schemeClr val="dk2"/>
              </a:buClr>
              <a:buSzPts val="3200"/>
              <a:buNone/>
              <a:defRPr>
                <a:solidFill>
                  <a:schemeClr val="dk2"/>
                </a:solidFill>
              </a:defRPr>
            </a:lvl3pPr>
            <a:lvl4pPr lvl="3" rtl="0" algn="ctr">
              <a:spcBef>
                <a:spcPts val="0"/>
              </a:spcBef>
              <a:spcAft>
                <a:spcPts val="0"/>
              </a:spcAft>
              <a:buClr>
                <a:schemeClr val="dk2"/>
              </a:buClr>
              <a:buSzPts val="3200"/>
              <a:buNone/>
              <a:defRPr>
                <a:solidFill>
                  <a:schemeClr val="dk2"/>
                </a:solidFill>
              </a:defRPr>
            </a:lvl4pPr>
            <a:lvl5pPr lvl="4" rtl="0" algn="ctr">
              <a:spcBef>
                <a:spcPts val="0"/>
              </a:spcBef>
              <a:spcAft>
                <a:spcPts val="0"/>
              </a:spcAft>
              <a:buClr>
                <a:schemeClr val="dk2"/>
              </a:buClr>
              <a:buSzPts val="3200"/>
              <a:buNone/>
              <a:defRPr>
                <a:solidFill>
                  <a:schemeClr val="dk2"/>
                </a:solidFill>
              </a:defRPr>
            </a:lvl5pPr>
            <a:lvl6pPr lvl="5" rtl="0" algn="ctr">
              <a:spcBef>
                <a:spcPts val="0"/>
              </a:spcBef>
              <a:spcAft>
                <a:spcPts val="0"/>
              </a:spcAft>
              <a:buClr>
                <a:schemeClr val="dk2"/>
              </a:buClr>
              <a:buSzPts val="3200"/>
              <a:buNone/>
              <a:defRPr>
                <a:solidFill>
                  <a:schemeClr val="dk2"/>
                </a:solidFill>
              </a:defRPr>
            </a:lvl6pPr>
            <a:lvl7pPr lvl="6" rtl="0" algn="ctr">
              <a:spcBef>
                <a:spcPts val="0"/>
              </a:spcBef>
              <a:spcAft>
                <a:spcPts val="0"/>
              </a:spcAft>
              <a:buClr>
                <a:schemeClr val="dk2"/>
              </a:buClr>
              <a:buSzPts val="3200"/>
              <a:buNone/>
              <a:defRPr>
                <a:solidFill>
                  <a:schemeClr val="dk2"/>
                </a:solidFill>
              </a:defRPr>
            </a:lvl7pPr>
            <a:lvl8pPr lvl="7" rtl="0" algn="ctr">
              <a:spcBef>
                <a:spcPts val="0"/>
              </a:spcBef>
              <a:spcAft>
                <a:spcPts val="0"/>
              </a:spcAft>
              <a:buClr>
                <a:schemeClr val="dk2"/>
              </a:buClr>
              <a:buSzPts val="3200"/>
              <a:buNone/>
              <a:defRPr>
                <a:solidFill>
                  <a:schemeClr val="dk2"/>
                </a:solidFill>
              </a:defRPr>
            </a:lvl8pPr>
            <a:lvl9pPr lvl="8" rtl="0" algn="ctr">
              <a:spcBef>
                <a:spcPts val="0"/>
              </a:spcBef>
              <a:spcAft>
                <a:spcPts val="0"/>
              </a:spcAft>
              <a:buClr>
                <a:schemeClr val="dk2"/>
              </a:buClr>
              <a:buSzPts val="3200"/>
              <a:buNone/>
              <a:defRPr>
                <a:solidFill>
                  <a:schemeClr val="dk2"/>
                </a:solidFill>
              </a:defRPr>
            </a:lvl9pPr>
          </a:lstStyle>
          <a:p/>
        </p:txBody>
      </p:sp>
      <p:sp>
        <p:nvSpPr>
          <p:cNvPr id="987" name="Google Shape;987;p86"/>
          <p:cNvSpPr txBox="1"/>
          <p:nvPr>
            <p:ph idx="1" type="subTitle"/>
          </p:nvPr>
        </p:nvSpPr>
        <p:spPr>
          <a:xfrm>
            <a:off x="2465400" y="1588050"/>
            <a:ext cx="4213200" cy="8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88" name="Google Shape;988;p86"/>
          <p:cNvSpPr txBox="1"/>
          <p:nvPr/>
        </p:nvSpPr>
        <p:spPr>
          <a:xfrm>
            <a:off x="2938200" y="3243000"/>
            <a:ext cx="3267600" cy="71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Cabin"/>
                <a:ea typeface="Cabin"/>
                <a:cs typeface="Cabin"/>
                <a:sym typeface="Cabin"/>
              </a:rPr>
              <a:t>CREDITS: This presentation </a:t>
            </a:r>
            <a:r>
              <a:rPr lang="en" sz="1200">
                <a:solidFill>
                  <a:schemeClr val="dk2"/>
                </a:solidFill>
                <a:latin typeface="Cabin"/>
                <a:ea typeface="Cabin"/>
                <a:cs typeface="Cabin"/>
                <a:sym typeface="Cabin"/>
              </a:rPr>
              <a:t>template</a:t>
            </a:r>
            <a:r>
              <a:rPr lang="en" sz="1200">
                <a:solidFill>
                  <a:schemeClr val="dk2"/>
                </a:solidFill>
                <a:latin typeface="Cabin"/>
                <a:ea typeface="Cabin"/>
                <a:cs typeface="Cabin"/>
                <a:sym typeface="Cabin"/>
              </a:rPr>
              <a:t> was created by </a:t>
            </a:r>
            <a:r>
              <a:rPr b="1" lang="en" sz="1200">
                <a:solidFill>
                  <a:schemeClr val="dk2"/>
                </a:solidFill>
                <a:uFill>
                  <a:noFill/>
                </a:uFill>
                <a:latin typeface="Cabin"/>
                <a:ea typeface="Cabin"/>
                <a:cs typeface="Cabin"/>
                <a:sym typeface="Cabin"/>
                <a:hlinkClick r:id="rId3">
                  <a:extLst>
                    <a:ext uri="{A12FA001-AC4F-418D-AE19-62706E023703}">
                      <ahyp:hlinkClr val="tx"/>
                    </a:ext>
                  </a:extLst>
                </a:hlinkClick>
              </a:rPr>
              <a:t>Slidesgo</a:t>
            </a:r>
            <a:r>
              <a:rPr lang="en" sz="1200">
                <a:solidFill>
                  <a:schemeClr val="dk2"/>
                </a:solidFill>
                <a:latin typeface="Cabin"/>
                <a:ea typeface="Cabin"/>
                <a:cs typeface="Cabin"/>
                <a:sym typeface="Cabin"/>
              </a:rPr>
              <a:t>, including icons by </a:t>
            </a:r>
            <a:r>
              <a:rPr b="1" lang="en" sz="1200">
                <a:solidFill>
                  <a:schemeClr val="dk2"/>
                </a:solidFill>
                <a:uFill>
                  <a:noFill/>
                </a:uFill>
                <a:latin typeface="Cabin"/>
                <a:ea typeface="Cabin"/>
                <a:cs typeface="Cabin"/>
                <a:sym typeface="Cabin"/>
                <a:hlinkClick r:id="rId4">
                  <a:extLst>
                    <a:ext uri="{A12FA001-AC4F-418D-AE19-62706E023703}">
                      <ahyp:hlinkClr val="tx"/>
                    </a:ext>
                  </a:extLst>
                </a:hlinkClick>
              </a:rPr>
              <a:t>Flaticon</a:t>
            </a:r>
            <a:r>
              <a:rPr lang="en" sz="1200">
                <a:solidFill>
                  <a:schemeClr val="dk2"/>
                </a:solidFill>
                <a:latin typeface="Cabin"/>
                <a:ea typeface="Cabin"/>
                <a:cs typeface="Cabin"/>
                <a:sym typeface="Cabin"/>
              </a:rPr>
              <a:t>, and infographics &amp; images by </a:t>
            </a:r>
            <a:r>
              <a:rPr b="1" lang="en" sz="1200">
                <a:solidFill>
                  <a:schemeClr val="dk2"/>
                </a:solidFill>
                <a:uFill>
                  <a:noFill/>
                </a:uFill>
                <a:latin typeface="Cabin"/>
                <a:ea typeface="Cabin"/>
                <a:cs typeface="Cabin"/>
                <a:sym typeface="Cabin"/>
                <a:hlinkClick r:id="rId5">
                  <a:extLst>
                    <a:ext uri="{A12FA001-AC4F-418D-AE19-62706E023703}">
                      <ahyp:hlinkClr val="tx"/>
                    </a:ext>
                  </a:extLst>
                </a:hlinkClick>
              </a:rPr>
              <a:t>Freepik</a:t>
            </a:r>
            <a:r>
              <a:rPr lang="en" sz="1200">
                <a:solidFill>
                  <a:schemeClr val="dk2"/>
                </a:solidFill>
                <a:uFill>
                  <a:noFill/>
                </a:uFill>
                <a:latin typeface="Cabin"/>
                <a:ea typeface="Cabin"/>
                <a:cs typeface="Cabin"/>
                <a:sym typeface="Cabin"/>
                <a:hlinkClick r:id="rId6">
                  <a:extLst>
                    <a:ext uri="{A12FA001-AC4F-418D-AE19-62706E023703}">
                      <ahyp:hlinkClr val="tx"/>
                    </a:ext>
                  </a:extLst>
                </a:hlinkClick>
              </a:rPr>
              <a:t> </a:t>
            </a:r>
            <a:endParaRPr sz="1200">
              <a:solidFill>
                <a:schemeClr val="dk2"/>
              </a:solidFill>
              <a:latin typeface="Cabin"/>
              <a:ea typeface="Cabin"/>
              <a:cs typeface="Cabin"/>
              <a:sym typeface="Cabin"/>
            </a:endParaRPr>
          </a:p>
        </p:txBody>
      </p:sp>
      <p:sp>
        <p:nvSpPr>
          <p:cNvPr id="989" name="Google Shape;989;p86"/>
          <p:cNvSpPr/>
          <p:nvPr/>
        </p:nvSpPr>
        <p:spPr>
          <a:xfrm>
            <a:off x="504750" y="4218824"/>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990" name="Google Shape;990;p86"/>
          <p:cNvSpPr/>
          <p:nvPr/>
        </p:nvSpPr>
        <p:spPr>
          <a:xfrm flipH="1" rot="10800000">
            <a:off x="504750" y="511958"/>
            <a:ext cx="8129870" cy="41271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991" name="Google Shape;991;p86"/>
          <p:cNvGrpSpPr/>
          <p:nvPr/>
        </p:nvGrpSpPr>
        <p:grpSpPr>
          <a:xfrm>
            <a:off x="-1748100" y="761725"/>
            <a:ext cx="12704724" cy="3620050"/>
            <a:chOff x="-1748100" y="761725"/>
            <a:chExt cx="12704724" cy="3620050"/>
          </a:xfrm>
        </p:grpSpPr>
        <p:pic>
          <p:nvPicPr>
            <p:cNvPr id="992" name="Google Shape;992;p86"/>
            <p:cNvPicPr preferRelativeResize="0"/>
            <p:nvPr/>
          </p:nvPicPr>
          <p:blipFill>
            <a:blip r:embed="rId7">
              <a:alphaModFix/>
            </a:blip>
            <a:stretch>
              <a:fillRect/>
            </a:stretch>
          </p:blipFill>
          <p:spPr>
            <a:xfrm>
              <a:off x="-1748100" y="761725"/>
              <a:ext cx="3536998" cy="3620050"/>
            </a:xfrm>
            <a:prstGeom prst="rect">
              <a:avLst/>
            </a:prstGeom>
            <a:noFill/>
            <a:ln>
              <a:noFill/>
            </a:ln>
            <a:effectLst>
              <a:outerShdw blurRad="671513" rotWithShape="0" algn="bl">
                <a:schemeClr val="lt1">
                  <a:alpha val="74000"/>
                </a:schemeClr>
              </a:outerShdw>
            </a:effectLst>
          </p:spPr>
        </p:pic>
        <p:pic>
          <p:nvPicPr>
            <p:cNvPr id="993" name="Google Shape;993;p86"/>
            <p:cNvPicPr preferRelativeResize="0"/>
            <p:nvPr/>
          </p:nvPicPr>
          <p:blipFill>
            <a:blip r:embed="rId7">
              <a:alphaModFix/>
            </a:blip>
            <a:stretch>
              <a:fillRect/>
            </a:stretch>
          </p:blipFill>
          <p:spPr>
            <a:xfrm rot="5400000">
              <a:off x="7378100" y="761725"/>
              <a:ext cx="3536998" cy="3620050"/>
            </a:xfrm>
            <a:prstGeom prst="rect">
              <a:avLst/>
            </a:prstGeom>
            <a:noFill/>
            <a:ln>
              <a:noFill/>
            </a:ln>
            <a:effectLst>
              <a:outerShdw blurRad="671513" rotWithShape="0" algn="bl">
                <a:schemeClr val="lt1">
                  <a:alpha val="74000"/>
                </a:schemeClr>
              </a:outerShdw>
            </a:effectLst>
          </p:spPr>
        </p:pic>
        <p:grpSp>
          <p:nvGrpSpPr>
            <p:cNvPr id="994" name="Google Shape;994;p86"/>
            <p:cNvGrpSpPr/>
            <p:nvPr/>
          </p:nvGrpSpPr>
          <p:grpSpPr>
            <a:xfrm rot="-5400000">
              <a:off x="8568905" y="2483100"/>
              <a:ext cx="131041" cy="177300"/>
              <a:chOff x="-1097450" y="661075"/>
              <a:chExt cx="131041" cy="177300"/>
            </a:xfrm>
          </p:grpSpPr>
          <p:cxnSp>
            <p:nvCxnSpPr>
              <p:cNvPr id="995" name="Google Shape;995;p86"/>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996" name="Google Shape;996;p86"/>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997" name="Google Shape;997;p86"/>
            <p:cNvGrpSpPr/>
            <p:nvPr/>
          </p:nvGrpSpPr>
          <p:grpSpPr>
            <a:xfrm rot="5400000">
              <a:off x="436608" y="2483113"/>
              <a:ext cx="131041" cy="177300"/>
              <a:chOff x="-1097450" y="661075"/>
              <a:chExt cx="131041" cy="177300"/>
            </a:xfrm>
          </p:grpSpPr>
          <p:cxnSp>
            <p:nvCxnSpPr>
              <p:cNvPr id="998" name="Google Shape;998;p86"/>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999" name="Google Shape;999;p86"/>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ONE_COLUMN_TEXT_1_1">
    <p:spTree>
      <p:nvGrpSpPr>
        <p:cNvPr id="1000" name="Shape 1000"/>
        <p:cNvGrpSpPr/>
        <p:nvPr/>
      </p:nvGrpSpPr>
      <p:grpSpPr>
        <a:xfrm>
          <a:off x="0" y="0"/>
          <a:ext cx="0" cy="0"/>
          <a:chOff x="0" y="0"/>
          <a:chExt cx="0" cy="0"/>
        </a:xfrm>
      </p:grpSpPr>
      <p:sp>
        <p:nvSpPr>
          <p:cNvPr id="1001" name="Google Shape;1001;p87"/>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87"/>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 name="Google Shape;1003;p87"/>
          <p:cNvGrpSpPr/>
          <p:nvPr/>
        </p:nvGrpSpPr>
        <p:grpSpPr>
          <a:xfrm>
            <a:off x="391625" y="390900"/>
            <a:ext cx="8360700" cy="4361700"/>
            <a:chOff x="391625" y="390900"/>
            <a:chExt cx="8360700" cy="4361700"/>
          </a:xfrm>
        </p:grpSpPr>
        <p:pic>
          <p:nvPicPr>
            <p:cNvPr id="1004" name="Google Shape;1004;p8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005" name="Google Shape;1005;p8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 name="Google Shape;1006;p87"/>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007" name="Google Shape;1007;p87"/>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pic>
        <p:nvPicPr>
          <p:cNvPr id="1008" name="Google Shape;1008;p87"/>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009" name="Google Shape;1009;p87"/>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010" name="Google Shape;1010;p87"/>
          <p:cNvGrpSpPr/>
          <p:nvPr/>
        </p:nvGrpSpPr>
        <p:grpSpPr>
          <a:xfrm>
            <a:off x="8568905" y="2483100"/>
            <a:ext cx="131041" cy="177300"/>
            <a:chOff x="-1097450" y="661075"/>
            <a:chExt cx="131041" cy="177300"/>
          </a:xfrm>
        </p:grpSpPr>
        <p:cxnSp>
          <p:nvCxnSpPr>
            <p:cNvPr id="1011" name="Google Shape;1011;p87"/>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012" name="Google Shape;1012;p87"/>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013" name="Google Shape;1013;p87"/>
          <p:cNvGrpSpPr/>
          <p:nvPr/>
        </p:nvGrpSpPr>
        <p:grpSpPr>
          <a:xfrm>
            <a:off x="436608" y="2483113"/>
            <a:ext cx="131041" cy="177300"/>
            <a:chOff x="-1097450" y="661075"/>
            <a:chExt cx="131041" cy="177300"/>
          </a:xfrm>
        </p:grpSpPr>
        <p:cxnSp>
          <p:nvCxnSpPr>
            <p:cNvPr id="1014" name="Google Shape;1014;p87"/>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015" name="Google Shape;1015;p87"/>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ONE_COLUMN_TEXT_1_1_1">
    <p:spTree>
      <p:nvGrpSpPr>
        <p:cNvPr id="1016" name="Shape 1016"/>
        <p:cNvGrpSpPr/>
        <p:nvPr/>
      </p:nvGrpSpPr>
      <p:grpSpPr>
        <a:xfrm>
          <a:off x="0" y="0"/>
          <a:ext cx="0" cy="0"/>
          <a:chOff x="0" y="0"/>
          <a:chExt cx="0" cy="0"/>
        </a:xfrm>
      </p:grpSpPr>
      <p:sp>
        <p:nvSpPr>
          <p:cNvPr id="1017" name="Google Shape;1017;p88"/>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88"/>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88"/>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 name="Google Shape;1020;p88"/>
          <p:cNvGrpSpPr/>
          <p:nvPr/>
        </p:nvGrpSpPr>
        <p:grpSpPr>
          <a:xfrm>
            <a:off x="391625" y="390900"/>
            <a:ext cx="8360700" cy="4361700"/>
            <a:chOff x="391625" y="390900"/>
            <a:chExt cx="8360700" cy="4361700"/>
          </a:xfrm>
        </p:grpSpPr>
        <p:pic>
          <p:nvPicPr>
            <p:cNvPr id="1021" name="Google Shape;1021;p88"/>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022" name="Google Shape;1022;p88"/>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23" name="Google Shape;1023;p88"/>
          <p:cNvPicPr preferRelativeResize="0"/>
          <p:nvPr/>
        </p:nvPicPr>
        <p:blipFill>
          <a:blip r:embed="rId3">
            <a:alphaModFix/>
          </a:blip>
          <a:stretch>
            <a:fillRect/>
          </a:stretch>
        </p:blipFill>
        <p:spPr>
          <a:xfrm rot="10800000">
            <a:off x="2167245" y="3385850"/>
            <a:ext cx="5025461" cy="5143501"/>
          </a:xfrm>
          <a:prstGeom prst="rect">
            <a:avLst/>
          </a:prstGeom>
          <a:noFill/>
          <a:ln>
            <a:noFill/>
          </a:ln>
          <a:effectLst>
            <a:outerShdw blurRad="671513" rotWithShape="0" algn="bl">
              <a:schemeClr val="lt1">
                <a:alpha val="74000"/>
              </a:schemeClr>
            </a:outerShdw>
          </a:effectLst>
        </p:spPr>
      </p:pic>
      <p:sp>
        <p:nvSpPr>
          <p:cNvPr id="1024" name="Google Shape;1024;p88"/>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grpSp>
        <p:nvGrpSpPr>
          <p:cNvPr id="1025" name="Google Shape;1025;p88"/>
          <p:cNvGrpSpPr/>
          <p:nvPr/>
        </p:nvGrpSpPr>
        <p:grpSpPr>
          <a:xfrm>
            <a:off x="4506480" y="4420350"/>
            <a:ext cx="131041" cy="177300"/>
            <a:chOff x="-1097450" y="661075"/>
            <a:chExt cx="131041" cy="177300"/>
          </a:xfrm>
        </p:grpSpPr>
        <p:cxnSp>
          <p:nvCxnSpPr>
            <p:cNvPr id="1026" name="Google Shape;1026;p88"/>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027" name="Google Shape;1027;p88"/>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31" name="Shape 1031"/>
        <p:cNvGrpSpPr/>
        <p:nvPr/>
      </p:nvGrpSpPr>
      <p:grpSpPr>
        <a:xfrm>
          <a:off x="0" y="0"/>
          <a:ext cx="0" cy="0"/>
          <a:chOff x="0" y="0"/>
          <a:chExt cx="0" cy="0"/>
        </a:xfrm>
      </p:grpSpPr>
      <p:sp>
        <p:nvSpPr>
          <p:cNvPr id="1032" name="Google Shape;1032;p90"/>
          <p:cNvSpPr/>
          <p:nvPr/>
        </p:nvSpPr>
        <p:spPr>
          <a:xfrm>
            <a:off x="7952400" y="21213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90"/>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90"/>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 name="Google Shape;1035;p90"/>
          <p:cNvGrpSpPr/>
          <p:nvPr/>
        </p:nvGrpSpPr>
        <p:grpSpPr>
          <a:xfrm>
            <a:off x="391625" y="390900"/>
            <a:ext cx="8360700" cy="4361700"/>
            <a:chOff x="391625" y="390900"/>
            <a:chExt cx="8360700" cy="4361700"/>
          </a:xfrm>
        </p:grpSpPr>
        <p:pic>
          <p:nvPicPr>
            <p:cNvPr id="1036" name="Google Shape;1036;p90"/>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037" name="Google Shape;1037;p90"/>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 name="Google Shape;1038;p90"/>
          <p:cNvSpPr/>
          <p:nvPr/>
        </p:nvSpPr>
        <p:spPr>
          <a:xfrm>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
        <p:nvSpPr>
          <p:cNvPr id="1039" name="Google Shape;1039;p90"/>
          <p:cNvSpPr txBox="1"/>
          <p:nvPr>
            <p:ph type="ctrTitle"/>
          </p:nvPr>
        </p:nvSpPr>
        <p:spPr>
          <a:xfrm>
            <a:off x="1266750" y="1028253"/>
            <a:ext cx="6610500" cy="18099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5200"/>
              <a:buNone/>
              <a:defRPr sz="5000">
                <a:latin typeface="Lexend ExtraBold"/>
                <a:ea typeface="Lexend ExtraBold"/>
                <a:cs typeface="Lexend ExtraBold"/>
                <a:sym typeface="Lexend ExtraBold"/>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40" name="Google Shape;1040;p90"/>
          <p:cNvSpPr txBox="1"/>
          <p:nvPr>
            <p:ph idx="1" type="subTitle"/>
          </p:nvPr>
        </p:nvSpPr>
        <p:spPr>
          <a:xfrm>
            <a:off x="2400000" y="2859268"/>
            <a:ext cx="4344000" cy="475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41" name="Shape 1041"/>
        <p:cNvGrpSpPr/>
        <p:nvPr/>
      </p:nvGrpSpPr>
      <p:grpSpPr>
        <a:xfrm>
          <a:off x="0" y="0"/>
          <a:ext cx="0" cy="0"/>
          <a:chOff x="0" y="0"/>
          <a:chExt cx="0" cy="0"/>
        </a:xfrm>
      </p:grpSpPr>
      <p:sp>
        <p:nvSpPr>
          <p:cNvPr id="1042" name="Google Shape;1042;p91"/>
          <p:cNvSpPr/>
          <p:nvPr/>
        </p:nvSpPr>
        <p:spPr>
          <a:xfrm>
            <a:off x="-823500" y="32844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91"/>
          <p:cNvSpPr/>
          <p:nvPr/>
        </p:nvSpPr>
        <p:spPr>
          <a:xfrm>
            <a:off x="5300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 name="Google Shape;1044;p91"/>
          <p:cNvGrpSpPr/>
          <p:nvPr/>
        </p:nvGrpSpPr>
        <p:grpSpPr>
          <a:xfrm>
            <a:off x="391625" y="390900"/>
            <a:ext cx="8360700" cy="4361700"/>
            <a:chOff x="391625" y="390900"/>
            <a:chExt cx="8360700" cy="4361700"/>
          </a:xfrm>
        </p:grpSpPr>
        <p:pic>
          <p:nvPicPr>
            <p:cNvPr id="1045" name="Google Shape;1045;p9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046" name="Google Shape;1046;p9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91"/>
          <p:cNvSpPr/>
          <p:nvPr/>
        </p:nvSpPr>
        <p:spPr>
          <a:xfrm>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1048" name="Google Shape;1048;p91"/>
          <p:cNvSpPr txBox="1"/>
          <p:nvPr>
            <p:ph type="title"/>
          </p:nvPr>
        </p:nvSpPr>
        <p:spPr>
          <a:xfrm>
            <a:off x="1219500" y="2305263"/>
            <a:ext cx="3739200" cy="12495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49" name="Google Shape;1049;p91"/>
          <p:cNvSpPr txBox="1"/>
          <p:nvPr>
            <p:ph hasCustomPrompt="1" idx="2" type="title"/>
          </p:nvPr>
        </p:nvSpPr>
        <p:spPr>
          <a:xfrm>
            <a:off x="2416350" y="1135563"/>
            <a:ext cx="1345500" cy="777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sz="46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50" name="Google Shape;1050;p91"/>
          <p:cNvSpPr txBox="1"/>
          <p:nvPr>
            <p:ph idx="1" type="subTitle"/>
          </p:nvPr>
        </p:nvSpPr>
        <p:spPr>
          <a:xfrm>
            <a:off x="1548600" y="3658738"/>
            <a:ext cx="3081000" cy="53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51" name="Shape 1051"/>
        <p:cNvGrpSpPr/>
        <p:nvPr/>
      </p:nvGrpSpPr>
      <p:grpSpPr>
        <a:xfrm>
          <a:off x="0" y="0"/>
          <a:ext cx="0" cy="0"/>
          <a:chOff x="0" y="0"/>
          <a:chExt cx="0" cy="0"/>
        </a:xfrm>
      </p:grpSpPr>
      <p:sp>
        <p:nvSpPr>
          <p:cNvPr id="1052" name="Google Shape;1052;p92"/>
          <p:cNvSpPr/>
          <p:nvPr/>
        </p:nvSpPr>
        <p:spPr>
          <a:xfrm rot="5400000">
            <a:off x="513000" y="-5946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92"/>
          <p:cNvSpPr/>
          <p:nvPr/>
        </p:nvSpPr>
        <p:spPr>
          <a:xfrm>
            <a:off x="6201300"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 name="Google Shape;1054;p92"/>
          <p:cNvGrpSpPr/>
          <p:nvPr/>
        </p:nvGrpSpPr>
        <p:grpSpPr>
          <a:xfrm>
            <a:off x="391625" y="390900"/>
            <a:ext cx="8360700" cy="4361700"/>
            <a:chOff x="391625" y="390900"/>
            <a:chExt cx="8360700" cy="4361700"/>
          </a:xfrm>
        </p:grpSpPr>
        <p:pic>
          <p:nvPicPr>
            <p:cNvPr id="1055" name="Google Shape;1055;p9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056" name="Google Shape;1056;p9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 name="Google Shape;1057;p9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92"/>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59" name="Google Shape;1059;p92"/>
          <p:cNvSpPr txBox="1"/>
          <p:nvPr>
            <p:ph idx="1" type="subTitle"/>
          </p:nvPr>
        </p:nvSpPr>
        <p:spPr>
          <a:xfrm>
            <a:off x="720000" y="1170125"/>
            <a:ext cx="7704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2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60" name="Shape 1060"/>
        <p:cNvGrpSpPr/>
        <p:nvPr/>
      </p:nvGrpSpPr>
      <p:grpSpPr>
        <a:xfrm>
          <a:off x="0" y="0"/>
          <a:ext cx="0" cy="0"/>
          <a:chOff x="0" y="0"/>
          <a:chExt cx="0" cy="0"/>
        </a:xfrm>
      </p:grpSpPr>
      <p:sp>
        <p:nvSpPr>
          <p:cNvPr id="1061" name="Google Shape;1061;p93"/>
          <p:cNvSpPr/>
          <p:nvPr/>
        </p:nvSpPr>
        <p:spPr>
          <a:xfrm>
            <a:off x="791997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93"/>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93"/>
          <p:cNvSpPr/>
          <p:nvPr/>
        </p:nvSpPr>
        <p:spPr>
          <a:xfrm>
            <a:off x="-747025" y="2079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 name="Google Shape;1064;p93"/>
          <p:cNvGrpSpPr/>
          <p:nvPr/>
        </p:nvGrpSpPr>
        <p:grpSpPr>
          <a:xfrm>
            <a:off x="391625" y="390900"/>
            <a:ext cx="8360700" cy="4361700"/>
            <a:chOff x="391625" y="390900"/>
            <a:chExt cx="8360700" cy="4361700"/>
          </a:xfrm>
        </p:grpSpPr>
        <p:pic>
          <p:nvPicPr>
            <p:cNvPr id="1065" name="Google Shape;1065;p9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066" name="Google Shape;1066;p9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 name="Google Shape;1067;p93"/>
          <p:cNvSpPr txBox="1"/>
          <p:nvPr>
            <p:ph idx="1" type="subTitle"/>
          </p:nvPr>
        </p:nvSpPr>
        <p:spPr>
          <a:xfrm>
            <a:off x="167645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1068" name="Google Shape;1068;p93"/>
          <p:cNvSpPr txBox="1"/>
          <p:nvPr>
            <p:ph idx="2" type="subTitle"/>
          </p:nvPr>
        </p:nvSpPr>
        <p:spPr>
          <a:xfrm>
            <a:off x="4913800" y="2648000"/>
            <a:ext cx="2553600" cy="829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000"/>
              <a:buFont typeface="Lexend ExtraBold"/>
              <a:buNone/>
              <a:defRPr sz="2200">
                <a:solidFill>
                  <a:schemeClr val="lt1"/>
                </a:solidFill>
                <a:latin typeface="Lexend ExtraBold"/>
                <a:ea typeface="Lexend ExtraBold"/>
                <a:cs typeface="Lexend ExtraBold"/>
                <a:sym typeface="Lexend ExtraBold"/>
              </a:defRPr>
            </a:lvl1pPr>
            <a:lvl2pPr lvl="1" rtl="0" algn="ctr">
              <a:spcBef>
                <a:spcPts val="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2pPr>
            <a:lvl3pPr lvl="2"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3pPr>
            <a:lvl4pPr lvl="3"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4pPr>
            <a:lvl5pPr lvl="4"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5pPr>
            <a:lvl6pPr lvl="5"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6pPr>
            <a:lvl7pPr lvl="6"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7pPr>
            <a:lvl8pPr lvl="7" rtl="0" algn="ctr">
              <a:spcBef>
                <a:spcPts val="1600"/>
              </a:spcBef>
              <a:spcAft>
                <a:spcPts val="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8pPr>
            <a:lvl9pPr lvl="8" rtl="0" algn="ctr">
              <a:spcBef>
                <a:spcPts val="1600"/>
              </a:spcBef>
              <a:spcAft>
                <a:spcPts val="1600"/>
              </a:spcAft>
              <a:buClr>
                <a:schemeClr val="lt1"/>
              </a:buClr>
              <a:buSzPts val="2000"/>
              <a:buFont typeface="Lexend ExtraBold"/>
              <a:buNone/>
              <a:defRPr sz="2000">
                <a:solidFill>
                  <a:schemeClr val="lt1"/>
                </a:solidFill>
                <a:latin typeface="Lexend ExtraBold"/>
                <a:ea typeface="Lexend ExtraBold"/>
                <a:cs typeface="Lexend ExtraBold"/>
                <a:sym typeface="Lexend ExtraBold"/>
              </a:defRPr>
            </a:lvl9pPr>
          </a:lstStyle>
          <a:p/>
        </p:txBody>
      </p:sp>
      <p:sp>
        <p:nvSpPr>
          <p:cNvPr id="1069" name="Google Shape;1069;p93"/>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93"/>
          <p:cNvSpPr txBox="1"/>
          <p:nvPr>
            <p:ph type="title"/>
          </p:nvPr>
        </p:nvSpPr>
        <p:spPr>
          <a:xfrm>
            <a:off x="720000" y="598813"/>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71" name="Google Shape;1071;p93"/>
          <p:cNvSpPr txBox="1"/>
          <p:nvPr>
            <p:ph idx="3" type="subTitle"/>
          </p:nvPr>
        </p:nvSpPr>
        <p:spPr>
          <a:xfrm>
            <a:off x="4913498" y="3477600"/>
            <a:ext cx="25542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72" name="Google Shape;1072;p93"/>
          <p:cNvSpPr txBox="1"/>
          <p:nvPr>
            <p:ph idx="4" type="subTitle"/>
          </p:nvPr>
        </p:nvSpPr>
        <p:spPr>
          <a:xfrm>
            <a:off x="1676450" y="3477600"/>
            <a:ext cx="2553600" cy="70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73" name="Shape 1073"/>
        <p:cNvGrpSpPr/>
        <p:nvPr/>
      </p:nvGrpSpPr>
      <p:grpSpPr>
        <a:xfrm>
          <a:off x="0" y="0"/>
          <a:ext cx="0" cy="0"/>
          <a:chOff x="0" y="0"/>
          <a:chExt cx="0" cy="0"/>
        </a:xfrm>
      </p:grpSpPr>
      <p:sp>
        <p:nvSpPr>
          <p:cNvPr id="1074" name="Google Shape;1074;p94"/>
          <p:cNvSpPr/>
          <p:nvPr/>
        </p:nvSpPr>
        <p:spPr>
          <a:xfrm>
            <a:off x="-648000" y="3747836"/>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94"/>
          <p:cNvSpPr/>
          <p:nvPr/>
        </p:nvSpPr>
        <p:spPr>
          <a:xfrm>
            <a:off x="7952400" y="78737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 name="Google Shape;1076;p94"/>
          <p:cNvGrpSpPr/>
          <p:nvPr/>
        </p:nvGrpSpPr>
        <p:grpSpPr>
          <a:xfrm>
            <a:off x="391625" y="390900"/>
            <a:ext cx="8360700" cy="4361700"/>
            <a:chOff x="391625" y="390900"/>
            <a:chExt cx="8360700" cy="4361700"/>
          </a:xfrm>
        </p:grpSpPr>
        <p:pic>
          <p:nvPicPr>
            <p:cNvPr id="1077" name="Google Shape;1077;p94"/>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078" name="Google Shape;1078;p94"/>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 name="Google Shape;1079;p94"/>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80" name="Google Shape;1080;p94"/>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81" name="Shape 1081"/>
        <p:cNvGrpSpPr/>
        <p:nvPr/>
      </p:nvGrpSpPr>
      <p:grpSpPr>
        <a:xfrm>
          <a:off x="0" y="0"/>
          <a:ext cx="0" cy="0"/>
          <a:chOff x="0" y="0"/>
          <a:chExt cx="0" cy="0"/>
        </a:xfrm>
      </p:grpSpPr>
      <p:sp>
        <p:nvSpPr>
          <p:cNvPr id="1082" name="Google Shape;1082;p95"/>
          <p:cNvSpPr/>
          <p:nvPr/>
        </p:nvSpPr>
        <p:spPr>
          <a:xfrm>
            <a:off x="3384809" y="-5772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95"/>
          <p:cNvSpPr/>
          <p:nvPr/>
        </p:nvSpPr>
        <p:spPr>
          <a:xfrm>
            <a:off x="5755700" y="39108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95"/>
          <p:cNvSpPr/>
          <p:nvPr/>
        </p:nvSpPr>
        <p:spPr>
          <a:xfrm>
            <a:off x="-648000" y="37229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95"/>
          <p:cNvSpPr/>
          <p:nvPr/>
        </p:nvSpPr>
        <p:spPr>
          <a:xfrm>
            <a:off x="-400200" y="945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 name="Google Shape;1086;p95"/>
          <p:cNvGrpSpPr/>
          <p:nvPr/>
        </p:nvGrpSpPr>
        <p:grpSpPr>
          <a:xfrm>
            <a:off x="391625" y="390900"/>
            <a:ext cx="8360700" cy="4361700"/>
            <a:chOff x="391625" y="390900"/>
            <a:chExt cx="8360700" cy="4361700"/>
          </a:xfrm>
        </p:grpSpPr>
        <p:pic>
          <p:nvPicPr>
            <p:cNvPr id="1087" name="Google Shape;1087;p95"/>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088" name="Google Shape;1088;p95"/>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 name="Google Shape;1089;p95"/>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95"/>
          <p:cNvSpPr txBox="1"/>
          <p:nvPr>
            <p:ph type="title"/>
          </p:nvPr>
        </p:nvSpPr>
        <p:spPr>
          <a:xfrm>
            <a:off x="796200" y="1186375"/>
            <a:ext cx="4086900" cy="16431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91" name="Google Shape;1091;p95"/>
          <p:cNvSpPr txBox="1"/>
          <p:nvPr>
            <p:ph idx="1" type="subTitle"/>
          </p:nvPr>
        </p:nvSpPr>
        <p:spPr>
          <a:xfrm>
            <a:off x="796200" y="2922575"/>
            <a:ext cx="4086900" cy="94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92" name="Shape 1092"/>
        <p:cNvGrpSpPr/>
        <p:nvPr/>
      </p:nvGrpSpPr>
      <p:grpSpPr>
        <a:xfrm>
          <a:off x="0" y="0"/>
          <a:ext cx="0" cy="0"/>
          <a:chOff x="0" y="0"/>
          <a:chExt cx="0" cy="0"/>
        </a:xfrm>
      </p:grpSpPr>
      <p:sp>
        <p:nvSpPr>
          <p:cNvPr id="1093" name="Google Shape;1093;p96"/>
          <p:cNvSpPr/>
          <p:nvPr/>
        </p:nvSpPr>
        <p:spPr>
          <a:xfrm>
            <a:off x="8071675" y="75385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96"/>
          <p:cNvSpPr/>
          <p:nvPr/>
        </p:nvSpPr>
        <p:spPr>
          <a:xfrm>
            <a:off x="7952400" y="38476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96"/>
          <p:cNvSpPr/>
          <p:nvPr/>
        </p:nvSpPr>
        <p:spPr>
          <a:xfrm>
            <a:off x="-648000" y="35280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96"/>
          <p:cNvSpPr/>
          <p:nvPr/>
        </p:nvSpPr>
        <p:spPr>
          <a:xfrm>
            <a:off x="-648000" y="-5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 name="Google Shape;1097;p96"/>
          <p:cNvGrpSpPr/>
          <p:nvPr/>
        </p:nvGrpSpPr>
        <p:grpSpPr>
          <a:xfrm>
            <a:off x="391625" y="390900"/>
            <a:ext cx="8360700" cy="4361700"/>
            <a:chOff x="391625" y="390900"/>
            <a:chExt cx="8360700" cy="4361700"/>
          </a:xfrm>
        </p:grpSpPr>
        <p:pic>
          <p:nvPicPr>
            <p:cNvPr id="1098" name="Google Shape;1098;p96"/>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099" name="Google Shape;1099;p96"/>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 name="Google Shape;1100;p96"/>
          <p:cNvSpPr txBox="1"/>
          <p:nvPr>
            <p:ph type="title"/>
          </p:nvPr>
        </p:nvSpPr>
        <p:spPr>
          <a:xfrm>
            <a:off x="719900" y="1617225"/>
            <a:ext cx="7704000" cy="21588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9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1101" name="Google Shape;1101;p96"/>
          <p:cNvGrpSpPr/>
          <p:nvPr/>
        </p:nvGrpSpPr>
        <p:grpSpPr>
          <a:xfrm>
            <a:off x="2000250" y="-3680305"/>
            <a:ext cx="5143501" cy="5025461"/>
            <a:chOff x="2000250" y="-3680305"/>
            <a:chExt cx="5143501" cy="5025461"/>
          </a:xfrm>
        </p:grpSpPr>
        <p:pic>
          <p:nvPicPr>
            <p:cNvPr id="1102" name="Google Shape;1102;p96"/>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1103" name="Google Shape;1103;p96"/>
            <p:cNvGrpSpPr/>
            <p:nvPr/>
          </p:nvGrpSpPr>
          <p:grpSpPr>
            <a:xfrm rot="10800000">
              <a:off x="4506480" y="423325"/>
              <a:ext cx="131041" cy="177300"/>
              <a:chOff x="-1097450" y="661075"/>
              <a:chExt cx="131041" cy="177300"/>
            </a:xfrm>
          </p:grpSpPr>
          <p:cxnSp>
            <p:nvCxnSpPr>
              <p:cNvPr id="1104" name="Google Shape;1104;p96"/>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105" name="Google Shape;1105;p96"/>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1106" name="Google Shape;1106;p96"/>
          <p:cNvSpPr/>
          <p:nvPr/>
        </p:nvSpPr>
        <p:spPr>
          <a:xfrm flipH="1" rot="10800000">
            <a:off x="509600" y="511975"/>
            <a:ext cx="8124825" cy="4115975"/>
          </a:xfrm>
          <a:custGeom>
            <a:rect b="b" l="l" r="r" t="t"/>
            <a:pathLst>
              <a:path extrusionOk="0" h="164639" w="324993">
                <a:moveTo>
                  <a:pt x="54483" y="164592"/>
                </a:moveTo>
                <a:lnTo>
                  <a:pt x="0" y="164592"/>
                </a:lnTo>
                <a:lnTo>
                  <a:pt x="0" y="0"/>
                </a:lnTo>
                <a:lnTo>
                  <a:pt x="324993" y="0"/>
                </a:lnTo>
                <a:lnTo>
                  <a:pt x="324993" y="164639"/>
                </a:lnTo>
                <a:lnTo>
                  <a:pt x="270414" y="164616"/>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07" name="Shape 1107"/>
        <p:cNvGrpSpPr/>
        <p:nvPr/>
      </p:nvGrpSpPr>
      <p:grpSpPr>
        <a:xfrm>
          <a:off x="0" y="0"/>
          <a:ext cx="0" cy="0"/>
          <a:chOff x="0" y="0"/>
          <a:chExt cx="0" cy="0"/>
        </a:xfrm>
      </p:grpSpPr>
      <p:sp>
        <p:nvSpPr>
          <p:cNvPr id="1108" name="Google Shape;1108;p97"/>
          <p:cNvSpPr/>
          <p:nvPr/>
        </p:nvSpPr>
        <p:spPr>
          <a:xfrm>
            <a:off x="17905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97"/>
          <p:cNvSpPr/>
          <p:nvPr/>
        </p:nvSpPr>
        <p:spPr>
          <a:xfrm>
            <a:off x="58135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 name="Google Shape;1110;p97"/>
          <p:cNvGrpSpPr/>
          <p:nvPr/>
        </p:nvGrpSpPr>
        <p:grpSpPr>
          <a:xfrm>
            <a:off x="391625" y="390900"/>
            <a:ext cx="8360700" cy="4361700"/>
            <a:chOff x="391625" y="390900"/>
            <a:chExt cx="8360700" cy="4361700"/>
          </a:xfrm>
        </p:grpSpPr>
        <p:pic>
          <p:nvPicPr>
            <p:cNvPr id="1111" name="Google Shape;1111;p97"/>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112" name="Google Shape;1112;p97"/>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 name="Google Shape;1113;p97"/>
          <p:cNvSpPr/>
          <p:nvPr/>
        </p:nvSpPr>
        <p:spPr>
          <a:xfrm rot="10800000">
            <a:off x="504750" y="511975"/>
            <a:ext cx="8129446" cy="4119530"/>
          </a:xfrm>
          <a:custGeom>
            <a:rect b="b" l="l" r="r" t="t"/>
            <a:pathLst>
              <a:path extrusionOk="0" h="164092" w="324853">
                <a:moveTo>
                  <a:pt x="194912" y="164092"/>
                </a:moveTo>
                <a:lnTo>
                  <a:pt x="0" y="164092"/>
                </a:lnTo>
                <a:lnTo>
                  <a:pt x="0" y="0"/>
                </a:lnTo>
                <a:lnTo>
                  <a:pt x="324853" y="0"/>
                </a:lnTo>
                <a:lnTo>
                  <a:pt x="324853" y="33735"/>
                </a:lnTo>
              </a:path>
            </a:pathLst>
          </a:custGeom>
          <a:noFill/>
          <a:ln cap="flat" cmpd="sng" w="9525">
            <a:solidFill>
              <a:schemeClr val="dk2"/>
            </a:solidFill>
            <a:prstDash val="solid"/>
            <a:round/>
            <a:headEnd len="med" w="med" type="none"/>
            <a:tailEnd len="med" w="med" type="none"/>
          </a:ln>
        </p:spPr>
      </p:sp>
      <p:sp>
        <p:nvSpPr>
          <p:cNvPr id="1114" name="Google Shape;1114;p97"/>
          <p:cNvSpPr txBox="1"/>
          <p:nvPr>
            <p:ph idx="1" type="subTitle"/>
          </p:nvPr>
        </p:nvSpPr>
        <p:spPr>
          <a:xfrm>
            <a:off x="3765575" y="2407675"/>
            <a:ext cx="4449300" cy="132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900"/>
              <a:buNone/>
              <a:defRPr sz="1600"/>
            </a:lvl1pPr>
            <a:lvl2pPr lvl="1" rtl="0" algn="ctr">
              <a:lnSpc>
                <a:spcPct val="100000"/>
              </a:lnSpc>
              <a:spcBef>
                <a:spcPts val="1600"/>
              </a:spcBef>
              <a:spcAft>
                <a:spcPts val="0"/>
              </a:spcAft>
              <a:buSzPts val="1900"/>
              <a:buNone/>
              <a:defRPr sz="1900"/>
            </a:lvl2pPr>
            <a:lvl3pPr lvl="2" rtl="0" algn="ctr">
              <a:lnSpc>
                <a:spcPct val="100000"/>
              </a:lnSpc>
              <a:spcBef>
                <a:spcPts val="1600"/>
              </a:spcBef>
              <a:spcAft>
                <a:spcPts val="0"/>
              </a:spcAft>
              <a:buSzPts val="1900"/>
              <a:buNone/>
              <a:defRPr sz="1900"/>
            </a:lvl3pPr>
            <a:lvl4pPr lvl="3" rtl="0" algn="ctr">
              <a:lnSpc>
                <a:spcPct val="100000"/>
              </a:lnSpc>
              <a:spcBef>
                <a:spcPts val="1600"/>
              </a:spcBef>
              <a:spcAft>
                <a:spcPts val="0"/>
              </a:spcAft>
              <a:buSzPts val="1900"/>
              <a:buNone/>
              <a:defRPr sz="1900"/>
            </a:lvl4pPr>
            <a:lvl5pPr lvl="4" rtl="0" algn="ctr">
              <a:lnSpc>
                <a:spcPct val="100000"/>
              </a:lnSpc>
              <a:spcBef>
                <a:spcPts val="1600"/>
              </a:spcBef>
              <a:spcAft>
                <a:spcPts val="0"/>
              </a:spcAft>
              <a:buSzPts val="1900"/>
              <a:buNone/>
              <a:defRPr sz="1900"/>
            </a:lvl5pPr>
            <a:lvl6pPr lvl="5" rtl="0" algn="ctr">
              <a:lnSpc>
                <a:spcPct val="100000"/>
              </a:lnSpc>
              <a:spcBef>
                <a:spcPts val="1600"/>
              </a:spcBef>
              <a:spcAft>
                <a:spcPts val="0"/>
              </a:spcAft>
              <a:buSzPts val="1900"/>
              <a:buNone/>
              <a:defRPr sz="1900"/>
            </a:lvl6pPr>
            <a:lvl7pPr lvl="6" rtl="0" algn="ctr">
              <a:lnSpc>
                <a:spcPct val="100000"/>
              </a:lnSpc>
              <a:spcBef>
                <a:spcPts val="1600"/>
              </a:spcBef>
              <a:spcAft>
                <a:spcPts val="0"/>
              </a:spcAft>
              <a:buSzPts val="1900"/>
              <a:buNone/>
              <a:defRPr sz="1900"/>
            </a:lvl7pPr>
            <a:lvl8pPr lvl="7" rtl="0" algn="ctr">
              <a:lnSpc>
                <a:spcPct val="100000"/>
              </a:lnSpc>
              <a:spcBef>
                <a:spcPts val="1600"/>
              </a:spcBef>
              <a:spcAft>
                <a:spcPts val="0"/>
              </a:spcAft>
              <a:buSzPts val="1900"/>
              <a:buNone/>
              <a:defRPr sz="1900"/>
            </a:lvl8pPr>
            <a:lvl9pPr lvl="8" rtl="0" algn="ctr">
              <a:lnSpc>
                <a:spcPct val="100000"/>
              </a:lnSpc>
              <a:spcBef>
                <a:spcPts val="1600"/>
              </a:spcBef>
              <a:spcAft>
                <a:spcPts val="1600"/>
              </a:spcAft>
              <a:buSzPts val="1900"/>
              <a:buNone/>
              <a:defRPr sz="1900"/>
            </a:lvl9pPr>
          </a:lstStyle>
          <a:p/>
        </p:txBody>
      </p:sp>
      <p:sp>
        <p:nvSpPr>
          <p:cNvPr id="1115" name="Google Shape;1115;p97"/>
          <p:cNvSpPr txBox="1"/>
          <p:nvPr>
            <p:ph type="title"/>
          </p:nvPr>
        </p:nvSpPr>
        <p:spPr>
          <a:xfrm>
            <a:off x="3765599" y="1645100"/>
            <a:ext cx="44493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900"/>
              <a:buNone/>
              <a:defRPr sz="39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16" name="Shape 1116"/>
        <p:cNvGrpSpPr/>
        <p:nvPr/>
      </p:nvGrpSpPr>
      <p:grpSpPr>
        <a:xfrm>
          <a:off x="0" y="0"/>
          <a:ext cx="0" cy="0"/>
          <a:chOff x="0" y="0"/>
          <a:chExt cx="0" cy="0"/>
        </a:xfrm>
      </p:grpSpPr>
      <p:sp>
        <p:nvSpPr>
          <p:cNvPr id="1117" name="Google Shape;1117;p98"/>
          <p:cNvSpPr txBox="1"/>
          <p:nvPr>
            <p:ph type="title"/>
          </p:nvPr>
        </p:nvSpPr>
        <p:spPr>
          <a:xfrm>
            <a:off x="1602450" y="602513"/>
            <a:ext cx="5934300" cy="119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1118" name="Google Shape;1118;p98"/>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1119" name="Google Shape;1119;p98"/>
          <p:cNvGrpSpPr/>
          <p:nvPr/>
        </p:nvGrpSpPr>
        <p:grpSpPr>
          <a:xfrm>
            <a:off x="-2281500" y="761725"/>
            <a:ext cx="13771524" cy="3620050"/>
            <a:chOff x="-2281500" y="761725"/>
            <a:chExt cx="13771524" cy="3620050"/>
          </a:xfrm>
        </p:grpSpPr>
        <p:pic>
          <p:nvPicPr>
            <p:cNvPr id="1120" name="Google Shape;1120;p98"/>
            <p:cNvPicPr preferRelativeResize="0"/>
            <p:nvPr/>
          </p:nvPicPr>
          <p:blipFill>
            <a:blip r:embed="rId2">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121" name="Google Shape;1121;p98"/>
            <p:cNvPicPr preferRelativeResize="0"/>
            <p:nvPr/>
          </p:nvPicPr>
          <p:blipFill>
            <a:blip r:embed="rId2">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122" name="Google Shape;1122;p98"/>
            <p:cNvGrpSpPr/>
            <p:nvPr/>
          </p:nvGrpSpPr>
          <p:grpSpPr>
            <a:xfrm rot="-5400000">
              <a:off x="8568905" y="2483100"/>
              <a:ext cx="131041" cy="177300"/>
              <a:chOff x="-1097450" y="661075"/>
              <a:chExt cx="131041" cy="177300"/>
            </a:xfrm>
          </p:grpSpPr>
          <p:cxnSp>
            <p:nvCxnSpPr>
              <p:cNvPr id="1123" name="Google Shape;1123;p98"/>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124" name="Google Shape;1124;p98"/>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125" name="Google Shape;1125;p98"/>
            <p:cNvGrpSpPr/>
            <p:nvPr/>
          </p:nvGrpSpPr>
          <p:grpSpPr>
            <a:xfrm rot="5400000">
              <a:off x="436608" y="2483113"/>
              <a:ext cx="131041" cy="177300"/>
              <a:chOff x="-1097450" y="661075"/>
              <a:chExt cx="131041" cy="177300"/>
            </a:xfrm>
          </p:grpSpPr>
          <p:cxnSp>
            <p:nvCxnSpPr>
              <p:cNvPr id="1126" name="Google Shape;1126;p98"/>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127" name="Google Shape;1127;p98"/>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1128" name="Google Shape;1128;p98"/>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29" name="Shape 1129"/>
        <p:cNvGrpSpPr/>
        <p:nvPr/>
      </p:nvGrpSpPr>
      <p:grpSpPr>
        <a:xfrm>
          <a:off x="0" y="0"/>
          <a:ext cx="0" cy="0"/>
          <a:chOff x="0" y="0"/>
          <a:chExt cx="0" cy="0"/>
        </a:xfrm>
      </p:grpSpPr>
      <p:sp>
        <p:nvSpPr>
          <p:cNvPr id="1130" name="Google Shape;1130;p99"/>
          <p:cNvSpPr/>
          <p:nvPr/>
        </p:nvSpPr>
        <p:spPr>
          <a:xfrm>
            <a:off x="1063125" y="-56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99"/>
          <p:cNvSpPr/>
          <p:nvPr/>
        </p:nvSpPr>
        <p:spPr>
          <a:xfrm>
            <a:off x="7952400" y="111405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99"/>
          <p:cNvSpPr/>
          <p:nvPr/>
        </p:nvSpPr>
        <p:spPr>
          <a:xfrm>
            <a:off x="-648000" y="31764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 name="Google Shape;1133;p99"/>
          <p:cNvGrpSpPr/>
          <p:nvPr/>
        </p:nvGrpSpPr>
        <p:grpSpPr>
          <a:xfrm>
            <a:off x="391625" y="390900"/>
            <a:ext cx="8360700" cy="4361700"/>
            <a:chOff x="391625" y="390900"/>
            <a:chExt cx="8360700" cy="4361700"/>
          </a:xfrm>
        </p:grpSpPr>
        <p:pic>
          <p:nvPicPr>
            <p:cNvPr id="1134" name="Google Shape;1134;p99"/>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135" name="Google Shape;1135;p99"/>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 name="Google Shape;1136;p99"/>
          <p:cNvSpPr txBox="1"/>
          <p:nvPr>
            <p:ph hasCustomPrompt="1" type="title"/>
          </p:nvPr>
        </p:nvSpPr>
        <p:spPr>
          <a:xfrm>
            <a:off x="1284000" y="885450"/>
            <a:ext cx="6576000" cy="18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600"/>
              <a:buNone/>
              <a:defRPr sz="113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137" name="Google Shape;1137;p99"/>
          <p:cNvSpPr txBox="1"/>
          <p:nvPr>
            <p:ph idx="1" type="subTitle"/>
          </p:nvPr>
        </p:nvSpPr>
        <p:spPr>
          <a:xfrm>
            <a:off x="1284000" y="2773300"/>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1138" name="Google Shape;1138;p99"/>
          <p:cNvSpPr/>
          <p:nvPr/>
        </p:nvSpPr>
        <p:spPr>
          <a:xfrm rot="-5400000">
            <a:off x="5598185"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grpSp>
        <p:nvGrpSpPr>
          <p:cNvPr id="1139" name="Google Shape;1139;p99"/>
          <p:cNvGrpSpPr/>
          <p:nvPr/>
        </p:nvGrpSpPr>
        <p:grpSpPr>
          <a:xfrm>
            <a:off x="2000250" y="-3680305"/>
            <a:ext cx="5210081" cy="12482706"/>
            <a:chOff x="2000250" y="-3680305"/>
            <a:chExt cx="5210081" cy="12482706"/>
          </a:xfrm>
        </p:grpSpPr>
        <p:pic>
          <p:nvPicPr>
            <p:cNvPr id="1140" name="Google Shape;1140;p99"/>
            <p:cNvPicPr preferRelativeResize="0"/>
            <p:nvPr/>
          </p:nvPicPr>
          <p:blipFill>
            <a:blip r:embed="rId3">
              <a:alphaModFix/>
            </a:blip>
            <a:stretch>
              <a:fillRect/>
            </a:stretch>
          </p:blipFill>
          <p:spPr>
            <a:xfrm rot="10800000">
              <a:off x="2184870" y="3658900"/>
              <a:ext cx="5025461" cy="5143501"/>
            </a:xfrm>
            <a:prstGeom prst="rect">
              <a:avLst/>
            </a:prstGeom>
            <a:noFill/>
            <a:ln>
              <a:noFill/>
            </a:ln>
            <a:effectLst>
              <a:outerShdw blurRad="671513" rotWithShape="0" algn="bl">
                <a:schemeClr val="lt1">
                  <a:alpha val="74000"/>
                </a:schemeClr>
              </a:outerShdw>
            </a:effectLst>
          </p:spPr>
        </p:pic>
        <p:grpSp>
          <p:nvGrpSpPr>
            <p:cNvPr id="1141" name="Google Shape;1141;p99"/>
            <p:cNvGrpSpPr/>
            <p:nvPr/>
          </p:nvGrpSpPr>
          <p:grpSpPr>
            <a:xfrm>
              <a:off x="4506480" y="4420350"/>
              <a:ext cx="131041" cy="177300"/>
              <a:chOff x="-1097450" y="661075"/>
              <a:chExt cx="131041" cy="177300"/>
            </a:xfrm>
          </p:grpSpPr>
          <p:cxnSp>
            <p:nvCxnSpPr>
              <p:cNvPr id="1142" name="Google Shape;1142;p99"/>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143" name="Google Shape;1143;p99"/>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pic>
          <p:nvPicPr>
            <p:cNvPr id="1144" name="Google Shape;1144;p99"/>
            <p:cNvPicPr preferRelativeResize="0"/>
            <p:nvPr/>
          </p:nvPicPr>
          <p:blipFill>
            <a:blip r:embed="rId3">
              <a:alphaModFix/>
            </a:blip>
            <a:stretch>
              <a:fillRect/>
            </a:stretch>
          </p:blipFill>
          <p:spPr>
            <a:xfrm rot="5400000">
              <a:off x="2059270" y="-3739325"/>
              <a:ext cx="5025461" cy="5143501"/>
            </a:xfrm>
            <a:prstGeom prst="rect">
              <a:avLst/>
            </a:prstGeom>
            <a:noFill/>
            <a:ln>
              <a:noFill/>
            </a:ln>
            <a:effectLst>
              <a:outerShdw blurRad="671513" rotWithShape="0" algn="bl">
                <a:schemeClr val="lt1">
                  <a:alpha val="74000"/>
                </a:schemeClr>
              </a:outerShdw>
            </a:effectLst>
          </p:spPr>
        </p:pic>
        <p:grpSp>
          <p:nvGrpSpPr>
            <p:cNvPr id="1145" name="Google Shape;1145;p99"/>
            <p:cNvGrpSpPr/>
            <p:nvPr/>
          </p:nvGrpSpPr>
          <p:grpSpPr>
            <a:xfrm rot="10800000">
              <a:off x="4506480" y="423325"/>
              <a:ext cx="131041" cy="177300"/>
              <a:chOff x="-1097450" y="661075"/>
              <a:chExt cx="131041" cy="177300"/>
            </a:xfrm>
          </p:grpSpPr>
          <p:cxnSp>
            <p:nvCxnSpPr>
              <p:cNvPr id="1146" name="Google Shape;1146;p99"/>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147" name="Google Shape;1147;p99"/>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
        <p:nvSpPr>
          <p:cNvPr id="1148" name="Google Shape;1148;p99"/>
          <p:cNvSpPr/>
          <p:nvPr/>
        </p:nvSpPr>
        <p:spPr>
          <a:xfrm flipH="1" rot="5400000">
            <a:off x="-566190" y="1582818"/>
            <a:ext cx="4111984" cy="1970129"/>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149" name="Shape 1149"/>
        <p:cNvGrpSpPr/>
        <p:nvPr/>
      </p:nvGrpSpPr>
      <p:grpSpPr>
        <a:xfrm>
          <a:off x="0" y="0"/>
          <a:ext cx="0" cy="0"/>
          <a:chOff x="0" y="0"/>
          <a:chExt cx="0" cy="0"/>
        </a:xfrm>
      </p:grpSpPr>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50" name="Shape 1150"/>
        <p:cNvGrpSpPr/>
        <p:nvPr/>
      </p:nvGrpSpPr>
      <p:grpSpPr>
        <a:xfrm>
          <a:off x="0" y="0"/>
          <a:ext cx="0" cy="0"/>
          <a:chOff x="0" y="0"/>
          <a:chExt cx="0" cy="0"/>
        </a:xfrm>
      </p:grpSpPr>
      <p:sp>
        <p:nvSpPr>
          <p:cNvPr id="1151" name="Google Shape;1151;p101"/>
          <p:cNvSpPr/>
          <p:nvPr/>
        </p:nvSpPr>
        <p:spPr>
          <a:xfrm>
            <a:off x="78474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01"/>
          <p:cNvSpPr/>
          <p:nvPr/>
        </p:nvSpPr>
        <p:spPr>
          <a:xfrm>
            <a:off x="-589525" y="-59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 name="Google Shape;1153;p101"/>
          <p:cNvGrpSpPr/>
          <p:nvPr/>
        </p:nvGrpSpPr>
        <p:grpSpPr>
          <a:xfrm>
            <a:off x="391625" y="390900"/>
            <a:ext cx="8360700" cy="4361700"/>
            <a:chOff x="391625" y="390900"/>
            <a:chExt cx="8360700" cy="4361700"/>
          </a:xfrm>
        </p:grpSpPr>
        <p:pic>
          <p:nvPicPr>
            <p:cNvPr id="1154" name="Google Shape;1154;p101"/>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155" name="Google Shape;1155;p101"/>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 name="Google Shape;1156;p101"/>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01"/>
          <p:cNvSpPr txBox="1"/>
          <p:nvPr>
            <p:ph idx="1" type="subTitle"/>
          </p:nvPr>
        </p:nvSpPr>
        <p:spPr>
          <a:xfrm>
            <a:off x="2130073" y="1967019"/>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58" name="Google Shape;1158;p101"/>
          <p:cNvSpPr txBox="1"/>
          <p:nvPr>
            <p:ph idx="2" type="subTitle"/>
          </p:nvPr>
        </p:nvSpPr>
        <p:spPr>
          <a:xfrm>
            <a:off x="5984327" y="1967019"/>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59" name="Google Shape;1159;p101"/>
          <p:cNvSpPr txBox="1"/>
          <p:nvPr>
            <p:ph idx="3" type="subTitle"/>
          </p:nvPr>
        </p:nvSpPr>
        <p:spPr>
          <a:xfrm>
            <a:off x="2130073" y="3446525"/>
            <a:ext cx="21132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60" name="Google Shape;1160;p101"/>
          <p:cNvSpPr txBox="1"/>
          <p:nvPr>
            <p:ph idx="4" type="subTitle"/>
          </p:nvPr>
        </p:nvSpPr>
        <p:spPr>
          <a:xfrm>
            <a:off x="5984327" y="3446525"/>
            <a:ext cx="2120100" cy="52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61" name="Google Shape;1161;p101"/>
          <p:cNvSpPr txBox="1"/>
          <p:nvPr>
            <p:ph hasCustomPrompt="1" type="title"/>
          </p:nvPr>
        </p:nvSpPr>
        <p:spPr>
          <a:xfrm>
            <a:off x="1039575"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162" name="Google Shape;1162;p101"/>
          <p:cNvSpPr txBox="1"/>
          <p:nvPr>
            <p:ph hasCustomPrompt="1" idx="5" type="title"/>
          </p:nvPr>
        </p:nvSpPr>
        <p:spPr>
          <a:xfrm>
            <a:off x="1039575"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163" name="Google Shape;1163;p101"/>
          <p:cNvSpPr txBox="1"/>
          <p:nvPr>
            <p:ph hasCustomPrompt="1" idx="6" type="title"/>
          </p:nvPr>
        </p:nvSpPr>
        <p:spPr>
          <a:xfrm>
            <a:off x="4889750" y="17346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164" name="Google Shape;1164;p101"/>
          <p:cNvSpPr txBox="1"/>
          <p:nvPr>
            <p:ph hasCustomPrompt="1" idx="7" type="title"/>
          </p:nvPr>
        </p:nvSpPr>
        <p:spPr>
          <a:xfrm>
            <a:off x="4889750" y="3214150"/>
            <a:ext cx="1048200" cy="62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6000"/>
              <a:buNone/>
              <a:defRPr>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165" name="Google Shape;1165;p101"/>
          <p:cNvSpPr txBox="1"/>
          <p:nvPr>
            <p:ph idx="8" type="title"/>
          </p:nvPr>
        </p:nvSpPr>
        <p:spPr>
          <a:xfrm>
            <a:off x="720000" y="5974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66" name="Google Shape;1166;p101"/>
          <p:cNvSpPr txBox="1"/>
          <p:nvPr>
            <p:ph idx="9" type="subTitle"/>
          </p:nvPr>
        </p:nvSpPr>
        <p:spPr>
          <a:xfrm>
            <a:off x="2123200" y="1602825"/>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67" name="Google Shape;1167;p101"/>
          <p:cNvSpPr txBox="1"/>
          <p:nvPr>
            <p:ph idx="13" type="subTitle"/>
          </p:nvPr>
        </p:nvSpPr>
        <p:spPr>
          <a:xfrm>
            <a:off x="5984325" y="1602825"/>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68" name="Google Shape;1168;p101"/>
          <p:cNvSpPr txBox="1"/>
          <p:nvPr>
            <p:ph idx="14" type="subTitle"/>
          </p:nvPr>
        </p:nvSpPr>
        <p:spPr>
          <a:xfrm>
            <a:off x="2123200" y="3082324"/>
            <a:ext cx="21132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169" name="Google Shape;1169;p101"/>
          <p:cNvSpPr txBox="1"/>
          <p:nvPr>
            <p:ph idx="15" type="subTitle"/>
          </p:nvPr>
        </p:nvSpPr>
        <p:spPr>
          <a:xfrm>
            <a:off x="5984325" y="3082324"/>
            <a:ext cx="2120100" cy="364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2200">
                <a:solidFill>
                  <a:schemeClr val="lt1"/>
                </a:solidFill>
                <a:latin typeface="Lexend ExtraBold"/>
                <a:ea typeface="Lexend ExtraBold"/>
                <a:cs typeface="Lexend ExtraBold"/>
                <a:sym typeface="Lexend ExtraBold"/>
              </a:defRPr>
            </a:lvl1pPr>
            <a:lvl2pPr lvl="1" rtl="0">
              <a:spcBef>
                <a:spcPts val="1600"/>
              </a:spcBef>
              <a:spcAft>
                <a:spcPts val="0"/>
              </a:spcAft>
              <a:buSzPts val="2000"/>
              <a:buFont typeface="Montserrat"/>
              <a:buNone/>
              <a:defRPr sz="2000">
                <a:latin typeface="Montserrat"/>
                <a:ea typeface="Montserrat"/>
                <a:cs typeface="Montserrat"/>
                <a:sym typeface="Montserrat"/>
              </a:defRPr>
            </a:lvl2pPr>
            <a:lvl3pPr lvl="2" rtl="0">
              <a:spcBef>
                <a:spcPts val="1600"/>
              </a:spcBef>
              <a:spcAft>
                <a:spcPts val="0"/>
              </a:spcAft>
              <a:buSzPts val="2000"/>
              <a:buFont typeface="Montserrat"/>
              <a:buNone/>
              <a:defRPr sz="2000">
                <a:latin typeface="Montserrat"/>
                <a:ea typeface="Montserrat"/>
                <a:cs typeface="Montserrat"/>
                <a:sym typeface="Montserrat"/>
              </a:defRPr>
            </a:lvl3pPr>
            <a:lvl4pPr lvl="3" rtl="0">
              <a:spcBef>
                <a:spcPts val="1600"/>
              </a:spcBef>
              <a:spcAft>
                <a:spcPts val="0"/>
              </a:spcAft>
              <a:buSzPts val="2000"/>
              <a:buFont typeface="Montserrat"/>
              <a:buNone/>
              <a:defRPr sz="2000">
                <a:latin typeface="Montserrat"/>
                <a:ea typeface="Montserrat"/>
                <a:cs typeface="Montserrat"/>
                <a:sym typeface="Montserrat"/>
              </a:defRPr>
            </a:lvl4pPr>
            <a:lvl5pPr lvl="4" rtl="0">
              <a:spcBef>
                <a:spcPts val="1600"/>
              </a:spcBef>
              <a:spcAft>
                <a:spcPts val="0"/>
              </a:spcAft>
              <a:buSzPts val="2000"/>
              <a:buFont typeface="Montserrat"/>
              <a:buNone/>
              <a:defRPr sz="2000">
                <a:latin typeface="Montserrat"/>
                <a:ea typeface="Montserrat"/>
                <a:cs typeface="Montserrat"/>
                <a:sym typeface="Montserrat"/>
              </a:defRPr>
            </a:lvl5pPr>
            <a:lvl6pPr lvl="5" rtl="0">
              <a:spcBef>
                <a:spcPts val="1600"/>
              </a:spcBef>
              <a:spcAft>
                <a:spcPts val="0"/>
              </a:spcAft>
              <a:buSzPts val="2000"/>
              <a:buFont typeface="Montserrat"/>
              <a:buNone/>
              <a:defRPr sz="2000">
                <a:latin typeface="Montserrat"/>
                <a:ea typeface="Montserrat"/>
                <a:cs typeface="Montserrat"/>
                <a:sym typeface="Montserrat"/>
              </a:defRPr>
            </a:lvl6pPr>
            <a:lvl7pPr lvl="6" rtl="0">
              <a:spcBef>
                <a:spcPts val="1600"/>
              </a:spcBef>
              <a:spcAft>
                <a:spcPts val="0"/>
              </a:spcAft>
              <a:buSzPts val="2000"/>
              <a:buFont typeface="Montserrat"/>
              <a:buNone/>
              <a:defRPr sz="2000">
                <a:latin typeface="Montserrat"/>
                <a:ea typeface="Montserrat"/>
                <a:cs typeface="Montserrat"/>
                <a:sym typeface="Montserrat"/>
              </a:defRPr>
            </a:lvl7pPr>
            <a:lvl8pPr lvl="7" rtl="0">
              <a:spcBef>
                <a:spcPts val="1600"/>
              </a:spcBef>
              <a:spcAft>
                <a:spcPts val="0"/>
              </a:spcAft>
              <a:buSzPts val="2000"/>
              <a:buFont typeface="Montserrat"/>
              <a:buNone/>
              <a:defRPr sz="2000">
                <a:latin typeface="Montserrat"/>
                <a:ea typeface="Montserrat"/>
                <a:cs typeface="Montserrat"/>
                <a:sym typeface="Montserrat"/>
              </a:defRPr>
            </a:lvl8pPr>
            <a:lvl9pPr lvl="8" rtl="0">
              <a:spcBef>
                <a:spcPts val="1600"/>
              </a:spcBef>
              <a:spcAft>
                <a:spcPts val="1600"/>
              </a:spcAft>
              <a:buSzPts val="2000"/>
              <a:buFont typeface="Montserrat"/>
              <a:buNone/>
              <a:defRPr sz="2000">
                <a:latin typeface="Montserrat"/>
                <a:ea typeface="Montserrat"/>
                <a:cs typeface="Montserrat"/>
                <a:sym typeface="Montserrat"/>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70" name="Shape 1170"/>
        <p:cNvGrpSpPr/>
        <p:nvPr/>
      </p:nvGrpSpPr>
      <p:grpSpPr>
        <a:xfrm>
          <a:off x="0" y="0"/>
          <a:ext cx="0" cy="0"/>
          <a:chOff x="0" y="0"/>
          <a:chExt cx="0" cy="0"/>
        </a:xfrm>
      </p:grpSpPr>
      <p:sp>
        <p:nvSpPr>
          <p:cNvPr id="1171" name="Google Shape;1171;p102"/>
          <p:cNvSpPr/>
          <p:nvPr/>
        </p:nvSpPr>
        <p:spPr>
          <a:xfrm>
            <a:off x="1417750" y="3941125"/>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02"/>
          <p:cNvSpPr/>
          <p:nvPr/>
        </p:nvSpPr>
        <p:spPr>
          <a:xfrm>
            <a:off x="-688500" y="2542500"/>
            <a:ext cx="1971000" cy="1971000"/>
          </a:xfrm>
          <a:prstGeom prst="blockArc">
            <a:avLst>
              <a:gd fmla="val 10800000" name="adj1"/>
              <a:gd fmla="val 0" name="adj2"/>
              <a:gd fmla="val 25000" name="adj3"/>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02"/>
          <p:cNvSpPr/>
          <p:nvPr/>
        </p:nvSpPr>
        <p:spPr>
          <a:xfrm>
            <a:off x="7965000" y="9729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102"/>
          <p:cNvGrpSpPr/>
          <p:nvPr/>
        </p:nvGrpSpPr>
        <p:grpSpPr>
          <a:xfrm>
            <a:off x="391625" y="390900"/>
            <a:ext cx="8360700" cy="4361700"/>
            <a:chOff x="391625" y="390900"/>
            <a:chExt cx="8360700" cy="4361700"/>
          </a:xfrm>
        </p:grpSpPr>
        <p:pic>
          <p:nvPicPr>
            <p:cNvPr id="1175" name="Google Shape;1175;p102"/>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176" name="Google Shape;1176;p102"/>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 name="Google Shape;1177;p102"/>
          <p:cNvSpPr/>
          <p:nvPr/>
        </p:nvSpPr>
        <p:spPr>
          <a:xfrm>
            <a:off x="504750" y="511975"/>
            <a:ext cx="8129700" cy="41196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02"/>
          <p:cNvSpPr txBox="1"/>
          <p:nvPr>
            <p:ph type="title"/>
          </p:nvPr>
        </p:nvSpPr>
        <p:spPr>
          <a:xfrm>
            <a:off x="2391900" y="3182813"/>
            <a:ext cx="43602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2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79" name="Google Shape;1179;p102"/>
          <p:cNvSpPr txBox="1"/>
          <p:nvPr>
            <p:ph idx="1" type="subTitle"/>
          </p:nvPr>
        </p:nvSpPr>
        <p:spPr>
          <a:xfrm>
            <a:off x="1329450" y="1443800"/>
            <a:ext cx="6485100" cy="1578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30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ONE_COLUMN_TEXT_1">
    <p:spTree>
      <p:nvGrpSpPr>
        <p:cNvPr id="1180" name="Shape 1180"/>
        <p:cNvGrpSpPr/>
        <p:nvPr/>
      </p:nvGrpSpPr>
      <p:grpSpPr>
        <a:xfrm>
          <a:off x="0" y="0"/>
          <a:ext cx="0" cy="0"/>
          <a:chOff x="0" y="0"/>
          <a:chExt cx="0" cy="0"/>
        </a:xfrm>
      </p:grpSpPr>
      <p:sp>
        <p:nvSpPr>
          <p:cNvPr id="1181" name="Google Shape;1181;p103"/>
          <p:cNvSpPr/>
          <p:nvPr/>
        </p:nvSpPr>
        <p:spPr>
          <a:xfrm>
            <a:off x="3667025" y="40500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03"/>
          <p:cNvSpPr/>
          <p:nvPr/>
        </p:nvSpPr>
        <p:spPr>
          <a:xfrm>
            <a:off x="3667025" y="-516700"/>
            <a:ext cx="1809900" cy="1809900"/>
          </a:xfrm>
          <a:prstGeom prst="donut">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 name="Google Shape;1183;p103"/>
          <p:cNvGrpSpPr/>
          <p:nvPr/>
        </p:nvGrpSpPr>
        <p:grpSpPr>
          <a:xfrm>
            <a:off x="391625" y="390900"/>
            <a:ext cx="8360700" cy="4361700"/>
            <a:chOff x="391625" y="390900"/>
            <a:chExt cx="8360700" cy="4361700"/>
          </a:xfrm>
        </p:grpSpPr>
        <p:pic>
          <p:nvPicPr>
            <p:cNvPr id="1184" name="Google Shape;1184;p103"/>
            <p:cNvPicPr preferRelativeResize="0"/>
            <p:nvPr/>
          </p:nvPicPr>
          <p:blipFill rotWithShape="1">
            <a:blip r:embed="rId2">
              <a:alphaModFix/>
            </a:blip>
            <a:srcRect b="7595" l="0" r="0" t="0"/>
            <a:stretch/>
          </p:blipFill>
          <p:spPr>
            <a:xfrm>
              <a:off x="391625" y="390900"/>
              <a:ext cx="8360699" cy="4346600"/>
            </a:xfrm>
            <a:prstGeom prst="rect">
              <a:avLst/>
            </a:prstGeom>
            <a:noFill/>
            <a:ln>
              <a:noFill/>
            </a:ln>
          </p:spPr>
        </p:pic>
        <p:sp>
          <p:nvSpPr>
            <p:cNvPr id="1185" name="Google Shape;1185;p103"/>
            <p:cNvSpPr/>
            <p:nvPr/>
          </p:nvSpPr>
          <p:spPr>
            <a:xfrm>
              <a:off x="391625" y="390900"/>
              <a:ext cx="8360700" cy="4361700"/>
            </a:xfrm>
            <a:prstGeom prst="rect">
              <a:avLst/>
            </a:prstGeom>
            <a:solidFill>
              <a:srgbClr val="31312F">
                <a:alpha val="70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 name="Google Shape;1186;p103"/>
          <p:cNvSpPr/>
          <p:nvPr/>
        </p:nvSpPr>
        <p:spPr>
          <a:xfrm>
            <a:off x="504750" y="4050000"/>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187" name="Google Shape;1187;p103"/>
          <p:cNvSpPr/>
          <p:nvPr/>
        </p:nvSpPr>
        <p:spPr>
          <a:xfrm flipH="1" rot="10800000">
            <a:off x="504750" y="511975"/>
            <a:ext cx="8129870" cy="581547"/>
          </a:xfrm>
          <a:custGeom>
            <a:rect b="b" l="l" r="r" t="t"/>
            <a:pathLst>
              <a:path extrusionOk="0" h="15860" w="226743">
                <a:moveTo>
                  <a:pt x="0" y="0"/>
                </a:moveTo>
                <a:lnTo>
                  <a:pt x="0" y="15860"/>
                </a:lnTo>
                <a:lnTo>
                  <a:pt x="226743" y="15860"/>
                </a:lnTo>
                <a:lnTo>
                  <a:pt x="226743" y="0"/>
                </a:lnTo>
              </a:path>
            </a:pathLst>
          </a:custGeom>
          <a:noFill/>
          <a:ln cap="flat" cmpd="sng" w="9525">
            <a:solidFill>
              <a:schemeClr val="lt1"/>
            </a:solidFill>
            <a:prstDash val="solid"/>
            <a:round/>
            <a:headEnd len="med" w="med" type="none"/>
            <a:tailEnd len="med" w="med" type="none"/>
          </a:ln>
        </p:spPr>
      </p:sp>
      <p:sp>
        <p:nvSpPr>
          <p:cNvPr id="1188" name="Google Shape;1188;p103"/>
          <p:cNvSpPr txBox="1"/>
          <p:nvPr>
            <p:ph type="title"/>
          </p:nvPr>
        </p:nvSpPr>
        <p:spPr>
          <a:xfrm>
            <a:off x="1991650" y="1299450"/>
            <a:ext cx="5183700" cy="147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10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89" name="Google Shape;1189;p103"/>
          <p:cNvSpPr txBox="1"/>
          <p:nvPr>
            <p:ph idx="1" type="subTitle"/>
          </p:nvPr>
        </p:nvSpPr>
        <p:spPr>
          <a:xfrm>
            <a:off x="2009650" y="2883100"/>
            <a:ext cx="5147700" cy="64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190" name="Google Shape;1190;p103"/>
          <p:cNvGrpSpPr/>
          <p:nvPr/>
        </p:nvGrpSpPr>
        <p:grpSpPr>
          <a:xfrm>
            <a:off x="-2281500" y="761725"/>
            <a:ext cx="13771524" cy="3620050"/>
            <a:chOff x="-2281500" y="761725"/>
            <a:chExt cx="13771524" cy="3620050"/>
          </a:xfrm>
        </p:grpSpPr>
        <p:pic>
          <p:nvPicPr>
            <p:cNvPr id="1191" name="Google Shape;1191;p103"/>
            <p:cNvPicPr preferRelativeResize="0"/>
            <p:nvPr/>
          </p:nvPicPr>
          <p:blipFill>
            <a:blip r:embed="rId3">
              <a:alphaModFix/>
            </a:blip>
            <a:stretch>
              <a:fillRect/>
            </a:stretch>
          </p:blipFill>
          <p:spPr>
            <a:xfrm>
              <a:off x="-2281500" y="761725"/>
              <a:ext cx="3536998" cy="3620050"/>
            </a:xfrm>
            <a:prstGeom prst="rect">
              <a:avLst/>
            </a:prstGeom>
            <a:noFill/>
            <a:ln>
              <a:noFill/>
            </a:ln>
            <a:effectLst>
              <a:outerShdw blurRad="671513" rotWithShape="0" algn="bl">
                <a:schemeClr val="lt1">
                  <a:alpha val="74000"/>
                </a:schemeClr>
              </a:outerShdw>
            </a:effectLst>
          </p:spPr>
        </p:pic>
        <p:pic>
          <p:nvPicPr>
            <p:cNvPr id="1192" name="Google Shape;1192;p103"/>
            <p:cNvPicPr preferRelativeResize="0"/>
            <p:nvPr/>
          </p:nvPicPr>
          <p:blipFill>
            <a:blip r:embed="rId3">
              <a:alphaModFix/>
            </a:blip>
            <a:stretch>
              <a:fillRect/>
            </a:stretch>
          </p:blipFill>
          <p:spPr>
            <a:xfrm rot="5400000">
              <a:off x="7911500" y="761725"/>
              <a:ext cx="3536998" cy="3620050"/>
            </a:xfrm>
            <a:prstGeom prst="rect">
              <a:avLst/>
            </a:prstGeom>
            <a:noFill/>
            <a:ln>
              <a:noFill/>
            </a:ln>
            <a:effectLst>
              <a:outerShdw blurRad="671513" rotWithShape="0" algn="bl">
                <a:schemeClr val="lt1">
                  <a:alpha val="74000"/>
                </a:schemeClr>
              </a:outerShdw>
            </a:effectLst>
          </p:spPr>
        </p:pic>
        <p:grpSp>
          <p:nvGrpSpPr>
            <p:cNvPr id="1193" name="Google Shape;1193;p103"/>
            <p:cNvGrpSpPr/>
            <p:nvPr/>
          </p:nvGrpSpPr>
          <p:grpSpPr>
            <a:xfrm rot="-5400000">
              <a:off x="8568905" y="2483100"/>
              <a:ext cx="131041" cy="177300"/>
              <a:chOff x="-1097450" y="661075"/>
              <a:chExt cx="131041" cy="177300"/>
            </a:xfrm>
          </p:grpSpPr>
          <p:cxnSp>
            <p:nvCxnSpPr>
              <p:cNvPr id="1194" name="Google Shape;1194;p103"/>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195" name="Google Shape;1195;p103"/>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1196" name="Google Shape;1196;p103"/>
            <p:cNvGrpSpPr/>
            <p:nvPr/>
          </p:nvGrpSpPr>
          <p:grpSpPr>
            <a:xfrm rot="5400000">
              <a:off x="436608" y="2483113"/>
              <a:ext cx="131041" cy="177300"/>
              <a:chOff x="-1097450" y="661075"/>
              <a:chExt cx="131041" cy="177300"/>
            </a:xfrm>
          </p:grpSpPr>
          <p:cxnSp>
            <p:nvCxnSpPr>
              <p:cNvPr id="1197" name="Google Shape;1197;p103"/>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1198" name="Google Shape;1198;p103"/>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7.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38" Type="http://schemas.openxmlformats.org/officeDocument/2006/relationships/theme" Target="../theme/theme2.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68.xml"/><Relationship Id="rId22" Type="http://schemas.openxmlformats.org/officeDocument/2006/relationships/slideLayout" Target="../slideLayouts/slideLayout70.xml"/><Relationship Id="rId21" Type="http://schemas.openxmlformats.org/officeDocument/2006/relationships/slideLayout" Target="../slideLayouts/slideLayout69.xml"/><Relationship Id="rId24" Type="http://schemas.openxmlformats.org/officeDocument/2006/relationships/slideLayout" Target="../slideLayouts/slideLayout72.xml"/><Relationship Id="rId23" Type="http://schemas.openxmlformats.org/officeDocument/2006/relationships/slideLayout" Target="../slideLayouts/slideLayout71.xml"/><Relationship Id="rId1" Type="http://schemas.openxmlformats.org/officeDocument/2006/relationships/slideLayout" Target="../slideLayouts/slideLayout49.xml"/><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9" Type="http://schemas.openxmlformats.org/officeDocument/2006/relationships/slideLayout" Target="../slideLayouts/slideLayout57.xml"/><Relationship Id="rId26" Type="http://schemas.openxmlformats.org/officeDocument/2006/relationships/slideLayout" Target="../slideLayouts/slideLayout74.xml"/><Relationship Id="rId25" Type="http://schemas.openxmlformats.org/officeDocument/2006/relationships/slideLayout" Target="../slideLayouts/slideLayout73.xml"/><Relationship Id="rId28" Type="http://schemas.openxmlformats.org/officeDocument/2006/relationships/slideLayout" Target="../slideLayouts/slideLayout76.xml"/><Relationship Id="rId27" Type="http://schemas.openxmlformats.org/officeDocument/2006/relationships/slideLayout" Target="../slideLayouts/slideLayout75.xml"/><Relationship Id="rId5" Type="http://schemas.openxmlformats.org/officeDocument/2006/relationships/slideLayout" Target="../slideLayouts/slideLayout53.xml"/><Relationship Id="rId6" Type="http://schemas.openxmlformats.org/officeDocument/2006/relationships/slideLayout" Target="../slideLayouts/slideLayout54.xml"/><Relationship Id="rId29" Type="http://schemas.openxmlformats.org/officeDocument/2006/relationships/slideLayout" Target="../slideLayouts/slideLayout77.xml"/><Relationship Id="rId7" Type="http://schemas.openxmlformats.org/officeDocument/2006/relationships/slideLayout" Target="../slideLayouts/slideLayout55.xml"/><Relationship Id="rId8" Type="http://schemas.openxmlformats.org/officeDocument/2006/relationships/slideLayout" Target="../slideLayouts/slideLayout56.xml"/><Relationship Id="rId31" Type="http://schemas.openxmlformats.org/officeDocument/2006/relationships/slideLayout" Target="../slideLayouts/slideLayout79.xml"/><Relationship Id="rId30" Type="http://schemas.openxmlformats.org/officeDocument/2006/relationships/slideLayout" Target="../slideLayouts/slideLayout78.xml"/><Relationship Id="rId11" Type="http://schemas.openxmlformats.org/officeDocument/2006/relationships/slideLayout" Target="../slideLayouts/slideLayout59.xml"/><Relationship Id="rId33" Type="http://schemas.openxmlformats.org/officeDocument/2006/relationships/slideLayout" Target="../slideLayouts/slideLayout81.xml"/><Relationship Id="rId10" Type="http://schemas.openxmlformats.org/officeDocument/2006/relationships/slideLayout" Target="../slideLayouts/slideLayout58.xml"/><Relationship Id="rId32" Type="http://schemas.openxmlformats.org/officeDocument/2006/relationships/slideLayout" Target="../slideLayouts/slideLayout80.xml"/><Relationship Id="rId13" Type="http://schemas.openxmlformats.org/officeDocument/2006/relationships/slideLayout" Target="../slideLayouts/slideLayout61.xml"/><Relationship Id="rId35" Type="http://schemas.openxmlformats.org/officeDocument/2006/relationships/slideLayout" Target="../slideLayouts/slideLayout83.xml"/><Relationship Id="rId12" Type="http://schemas.openxmlformats.org/officeDocument/2006/relationships/slideLayout" Target="../slideLayouts/slideLayout60.xml"/><Relationship Id="rId34" Type="http://schemas.openxmlformats.org/officeDocument/2006/relationships/slideLayout" Target="../slideLayouts/slideLayout82.xml"/><Relationship Id="rId15" Type="http://schemas.openxmlformats.org/officeDocument/2006/relationships/slideLayout" Target="../slideLayouts/slideLayout63.xml"/><Relationship Id="rId37" Type="http://schemas.openxmlformats.org/officeDocument/2006/relationships/slideLayout" Target="../slideLayouts/slideLayout85.xml"/><Relationship Id="rId14" Type="http://schemas.openxmlformats.org/officeDocument/2006/relationships/slideLayout" Target="../slideLayouts/slideLayout62.xml"/><Relationship Id="rId36" Type="http://schemas.openxmlformats.org/officeDocument/2006/relationships/slideLayout" Target="../slideLayouts/slideLayout84.xml"/><Relationship Id="rId17" Type="http://schemas.openxmlformats.org/officeDocument/2006/relationships/slideLayout" Target="../slideLayouts/slideLayout65.xml"/><Relationship Id="rId16" Type="http://schemas.openxmlformats.org/officeDocument/2006/relationships/slideLayout" Target="../slideLayouts/slideLayout64.xml"/><Relationship Id="rId38" Type="http://schemas.openxmlformats.org/officeDocument/2006/relationships/theme" Target="../theme/theme3.xml"/><Relationship Id="rId19" Type="http://schemas.openxmlformats.org/officeDocument/2006/relationships/slideLayout" Target="../slideLayouts/slideLayout67.xml"/><Relationship Id="rId18" Type="http://schemas.openxmlformats.org/officeDocument/2006/relationships/slideLayout" Target="../slideLayouts/slideLayout66.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105.xml"/><Relationship Id="rId22" Type="http://schemas.openxmlformats.org/officeDocument/2006/relationships/slideLayout" Target="../slideLayouts/slideLayout107.xml"/><Relationship Id="rId21" Type="http://schemas.openxmlformats.org/officeDocument/2006/relationships/slideLayout" Target="../slideLayouts/slideLayout106.xml"/><Relationship Id="rId24" Type="http://schemas.openxmlformats.org/officeDocument/2006/relationships/slideLayout" Target="../slideLayouts/slideLayout109.xml"/><Relationship Id="rId23" Type="http://schemas.openxmlformats.org/officeDocument/2006/relationships/slideLayout" Target="../slideLayouts/slideLayout108.xml"/><Relationship Id="rId1" Type="http://schemas.openxmlformats.org/officeDocument/2006/relationships/slideLayout" Target="../slideLayouts/slideLayout86.xml"/><Relationship Id="rId2" Type="http://schemas.openxmlformats.org/officeDocument/2006/relationships/slideLayout" Target="../slideLayouts/slideLayout87.xml"/><Relationship Id="rId3" Type="http://schemas.openxmlformats.org/officeDocument/2006/relationships/slideLayout" Target="../slideLayouts/slideLayout88.xml"/><Relationship Id="rId4" Type="http://schemas.openxmlformats.org/officeDocument/2006/relationships/slideLayout" Target="../slideLayouts/slideLayout89.xml"/><Relationship Id="rId9" Type="http://schemas.openxmlformats.org/officeDocument/2006/relationships/slideLayout" Target="../slideLayouts/slideLayout94.xml"/><Relationship Id="rId26" Type="http://schemas.openxmlformats.org/officeDocument/2006/relationships/slideLayout" Target="../slideLayouts/slideLayout111.xml"/><Relationship Id="rId25" Type="http://schemas.openxmlformats.org/officeDocument/2006/relationships/slideLayout" Target="../slideLayouts/slideLayout110.xml"/><Relationship Id="rId28" Type="http://schemas.openxmlformats.org/officeDocument/2006/relationships/slideLayout" Target="../slideLayouts/slideLayout113.xml"/><Relationship Id="rId27" Type="http://schemas.openxmlformats.org/officeDocument/2006/relationships/slideLayout" Target="../slideLayouts/slideLayout112.xml"/><Relationship Id="rId5" Type="http://schemas.openxmlformats.org/officeDocument/2006/relationships/slideLayout" Target="../slideLayouts/slideLayout90.xml"/><Relationship Id="rId6" Type="http://schemas.openxmlformats.org/officeDocument/2006/relationships/slideLayout" Target="../slideLayouts/slideLayout91.xml"/><Relationship Id="rId29" Type="http://schemas.openxmlformats.org/officeDocument/2006/relationships/slideLayout" Target="../slideLayouts/slideLayout114.xml"/><Relationship Id="rId7" Type="http://schemas.openxmlformats.org/officeDocument/2006/relationships/slideLayout" Target="../slideLayouts/slideLayout92.xml"/><Relationship Id="rId8" Type="http://schemas.openxmlformats.org/officeDocument/2006/relationships/slideLayout" Target="../slideLayouts/slideLayout93.xml"/><Relationship Id="rId31" Type="http://schemas.openxmlformats.org/officeDocument/2006/relationships/slideLayout" Target="../slideLayouts/slideLayout116.xml"/><Relationship Id="rId30" Type="http://schemas.openxmlformats.org/officeDocument/2006/relationships/slideLayout" Target="../slideLayouts/slideLayout115.xml"/><Relationship Id="rId11" Type="http://schemas.openxmlformats.org/officeDocument/2006/relationships/slideLayout" Target="../slideLayouts/slideLayout96.xml"/><Relationship Id="rId33" Type="http://schemas.openxmlformats.org/officeDocument/2006/relationships/slideLayout" Target="../slideLayouts/slideLayout118.xml"/><Relationship Id="rId10" Type="http://schemas.openxmlformats.org/officeDocument/2006/relationships/slideLayout" Target="../slideLayouts/slideLayout95.xml"/><Relationship Id="rId32" Type="http://schemas.openxmlformats.org/officeDocument/2006/relationships/slideLayout" Target="../slideLayouts/slideLayout117.xml"/><Relationship Id="rId13" Type="http://schemas.openxmlformats.org/officeDocument/2006/relationships/slideLayout" Target="../slideLayouts/slideLayout98.xml"/><Relationship Id="rId35" Type="http://schemas.openxmlformats.org/officeDocument/2006/relationships/slideLayout" Target="../slideLayouts/slideLayout120.xml"/><Relationship Id="rId12" Type="http://schemas.openxmlformats.org/officeDocument/2006/relationships/slideLayout" Target="../slideLayouts/slideLayout97.xml"/><Relationship Id="rId34" Type="http://schemas.openxmlformats.org/officeDocument/2006/relationships/slideLayout" Target="../slideLayouts/slideLayout119.xml"/><Relationship Id="rId15" Type="http://schemas.openxmlformats.org/officeDocument/2006/relationships/slideLayout" Target="../slideLayouts/slideLayout100.xml"/><Relationship Id="rId37" Type="http://schemas.openxmlformats.org/officeDocument/2006/relationships/slideLayout" Target="../slideLayouts/slideLayout122.xml"/><Relationship Id="rId14" Type="http://schemas.openxmlformats.org/officeDocument/2006/relationships/slideLayout" Target="../slideLayouts/slideLayout99.xml"/><Relationship Id="rId36" Type="http://schemas.openxmlformats.org/officeDocument/2006/relationships/slideLayout" Target="../slideLayouts/slideLayout121.xml"/><Relationship Id="rId17" Type="http://schemas.openxmlformats.org/officeDocument/2006/relationships/slideLayout" Target="../slideLayouts/slideLayout102.xml"/><Relationship Id="rId16" Type="http://schemas.openxmlformats.org/officeDocument/2006/relationships/slideLayout" Target="../slideLayouts/slideLayout101.xml"/><Relationship Id="rId38" Type="http://schemas.openxmlformats.org/officeDocument/2006/relationships/theme" Target="../theme/theme8.xml"/><Relationship Id="rId19" Type="http://schemas.openxmlformats.org/officeDocument/2006/relationships/slideLayout" Target="../slideLayouts/slideLayout104.xml"/><Relationship Id="rId18" Type="http://schemas.openxmlformats.org/officeDocument/2006/relationships/slideLayout" Target="../slideLayouts/slideLayout103.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142.xml"/><Relationship Id="rId22" Type="http://schemas.openxmlformats.org/officeDocument/2006/relationships/slideLayout" Target="../slideLayouts/slideLayout144.xml"/><Relationship Id="rId21" Type="http://schemas.openxmlformats.org/officeDocument/2006/relationships/slideLayout" Target="../slideLayouts/slideLayout143.xml"/><Relationship Id="rId24" Type="http://schemas.openxmlformats.org/officeDocument/2006/relationships/slideLayout" Target="../slideLayouts/slideLayout146.xml"/><Relationship Id="rId23" Type="http://schemas.openxmlformats.org/officeDocument/2006/relationships/slideLayout" Target="../slideLayouts/slideLayout145.xml"/><Relationship Id="rId1" Type="http://schemas.openxmlformats.org/officeDocument/2006/relationships/slideLayout" Target="../slideLayouts/slideLayout123.xml"/><Relationship Id="rId2" Type="http://schemas.openxmlformats.org/officeDocument/2006/relationships/slideLayout" Target="../slideLayouts/slideLayout124.xml"/><Relationship Id="rId3" Type="http://schemas.openxmlformats.org/officeDocument/2006/relationships/slideLayout" Target="../slideLayouts/slideLayout125.xml"/><Relationship Id="rId4" Type="http://schemas.openxmlformats.org/officeDocument/2006/relationships/slideLayout" Target="../slideLayouts/slideLayout126.xml"/><Relationship Id="rId9" Type="http://schemas.openxmlformats.org/officeDocument/2006/relationships/slideLayout" Target="../slideLayouts/slideLayout131.xml"/><Relationship Id="rId26" Type="http://schemas.openxmlformats.org/officeDocument/2006/relationships/slideLayout" Target="../slideLayouts/slideLayout148.xml"/><Relationship Id="rId25" Type="http://schemas.openxmlformats.org/officeDocument/2006/relationships/slideLayout" Target="../slideLayouts/slideLayout147.xml"/><Relationship Id="rId28" Type="http://schemas.openxmlformats.org/officeDocument/2006/relationships/slideLayout" Target="../slideLayouts/slideLayout150.xml"/><Relationship Id="rId27" Type="http://schemas.openxmlformats.org/officeDocument/2006/relationships/slideLayout" Target="../slideLayouts/slideLayout149.xml"/><Relationship Id="rId5" Type="http://schemas.openxmlformats.org/officeDocument/2006/relationships/slideLayout" Target="../slideLayouts/slideLayout127.xml"/><Relationship Id="rId6" Type="http://schemas.openxmlformats.org/officeDocument/2006/relationships/slideLayout" Target="../slideLayouts/slideLayout128.xml"/><Relationship Id="rId29" Type="http://schemas.openxmlformats.org/officeDocument/2006/relationships/slideLayout" Target="../slideLayouts/slideLayout151.xml"/><Relationship Id="rId7" Type="http://schemas.openxmlformats.org/officeDocument/2006/relationships/slideLayout" Target="../slideLayouts/slideLayout129.xml"/><Relationship Id="rId8" Type="http://schemas.openxmlformats.org/officeDocument/2006/relationships/slideLayout" Target="../slideLayouts/slideLayout130.xml"/><Relationship Id="rId31" Type="http://schemas.openxmlformats.org/officeDocument/2006/relationships/slideLayout" Target="../slideLayouts/slideLayout153.xml"/><Relationship Id="rId30" Type="http://schemas.openxmlformats.org/officeDocument/2006/relationships/slideLayout" Target="../slideLayouts/slideLayout152.xml"/><Relationship Id="rId11" Type="http://schemas.openxmlformats.org/officeDocument/2006/relationships/slideLayout" Target="../slideLayouts/slideLayout133.xml"/><Relationship Id="rId33" Type="http://schemas.openxmlformats.org/officeDocument/2006/relationships/slideLayout" Target="../slideLayouts/slideLayout155.xml"/><Relationship Id="rId10" Type="http://schemas.openxmlformats.org/officeDocument/2006/relationships/slideLayout" Target="../slideLayouts/slideLayout132.xml"/><Relationship Id="rId32" Type="http://schemas.openxmlformats.org/officeDocument/2006/relationships/slideLayout" Target="../slideLayouts/slideLayout154.xml"/><Relationship Id="rId13" Type="http://schemas.openxmlformats.org/officeDocument/2006/relationships/slideLayout" Target="../slideLayouts/slideLayout135.xml"/><Relationship Id="rId35" Type="http://schemas.openxmlformats.org/officeDocument/2006/relationships/slideLayout" Target="../slideLayouts/slideLayout157.xml"/><Relationship Id="rId12" Type="http://schemas.openxmlformats.org/officeDocument/2006/relationships/slideLayout" Target="../slideLayouts/slideLayout134.xml"/><Relationship Id="rId34" Type="http://schemas.openxmlformats.org/officeDocument/2006/relationships/slideLayout" Target="../slideLayouts/slideLayout156.xml"/><Relationship Id="rId15" Type="http://schemas.openxmlformats.org/officeDocument/2006/relationships/slideLayout" Target="../slideLayouts/slideLayout137.xml"/><Relationship Id="rId37" Type="http://schemas.openxmlformats.org/officeDocument/2006/relationships/slideLayout" Target="../slideLayouts/slideLayout159.xml"/><Relationship Id="rId14" Type="http://schemas.openxmlformats.org/officeDocument/2006/relationships/slideLayout" Target="../slideLayouts/slideLayout136.xml"/><Relationship Id="rId36" Type="http://schemas.openxmlformats.org/officeDocument/2006/relationships/slideLayout" Target="../slideLayouts/slideLayout158.xml"/><Relationship Id="rId17" Type="http://schemas.openxmlformats.org/officeDocument/2006/relationships/slideLayout" Target="../slideLayouts/slideLayout139.xml"/><Relationship Id="rId16" Type="http://schemas.openxmlformats.org/officeDocument/2006/relationships/slideLayout" Target="../slideLayouts/slideLayout138.xml"/><Relationship Id="rId38" Type="http://schemas.openxmlformats.org/officeDocument/2006/relationships/theme" Target="../theme/theme6.xml"/><Relationship Id="rId19" Type="http://schemas.openxmlformats.org/officeDocument/2006/relationships/slideLayout" Target="../slideLayouts/slideLayout141.xml"/><Relationship Id="rId18" Type="http://schemas.openxmlformats.org/officeDocument/2006/relationships/slideLayout" Target="../slideLayouts/slideLayout140.xml"/></Relationships>
</file>

<file path=ppt/slideMasters/_rels/slideMaster6.xml.rels><?xml version="1.0" encoding="UTF-8" standalone="yes"?><Relationships xmlns="http://schemas.openxmlformats.org/package/2006/relationships"><Relationship Id="rId20" Type="http://schemas.openxmlformats.org/officeDocument/2006/relationships/slideLayout" Target="../slideLayouts/slideLayout179.xml"/><Relationship Id="rId22" Type="http://schemas.openxmlformats.org/officeDocument/2006/relationships/slideLayout" Target="../slideLayouts/slideLayout181.xml"/><Relationship Id="rId21" Type="http://schemas.openxmlformats.org/officeDocument/2006/relationships/slideLayout" Target="../slideLayouts/slideLayout180.xml"/><Relationship Id="rId24" Type="http://schemas.openxmlformats.org/officeDocument/2006/relationships/slideLayout" Target="../slideLayouts/slideLayout183.xml"/><Relationship Id="rId23" Type="http://schemas.openxmlformats.org/officeDocument/2006/relationships/slideLayout" Target="../slideLayouts/slideLayout182.xml"/><Relationship Id="rId1" Type="http://schemas.openxmlformats.org/officeDocument/2006/relationships/slideLayout" Target="../slideLayouts/slideLayout160.xml"/><Relationship Id="rId2" Type="http://schemas.openxmlformats.org/officeDocument/2006/relationships/slideLayout" Target="../slideLayouts/slideLayout161.xml"/><Relationship Id="rId3" Type="http://schemas.openxmlformats.org/officeDocument/2006/relationships/slideLayout" Target="../slideLayouts/slideLayout162.xml"/><Relationship Id="rId4" Type="http://schemas.openxmlformats.org/officeDocument/2006/relationships/slideLayout" Target="../slideLayouts/slideLayout163.xml"/><Relationship Id="rId9" Type="http://schemas.openxmlformats.org/officeDocument/2006/relationships/slideLayout" Target="../slideLayouts/slideLayout168.xml"/><Relationship Id="rId26" Type="http://schemas.openxmlformats.org/officeDocument/2006/relationships/slideLayout" Target="../slideLayouts/slideLayout185.xml"/><Relationship Id="rId25" Type="http://schemas.openxmlformats.org/officeDocument/2006/relationships/slideLayout" Target="../slideLayouts/slideLayout184.xml"/><Relationship Id="rId28" Type="http://schemas.openxmlformats.org/officeDocument/2006/relationships/slideLayout" Target="../slideLayouts/slideLayout187.xml"/><Relationship Id="rId27" Type="http://schemas.openxmlformats.org/officeDocument/2006/relationships/slideLayout" Target="../slideLayouts/slideLayout186.xml"/><Relationship Id="rId5" Type="http://schemas.openxmlformats.org/officeDocument/2006/relationships/slideLayout" Target="../slideLayouts/slideLayout164.xml"/><Relationship Id="rId6" Type="http://schemas.openxmlformats.org/officeDocument/2006/relationships/slideLayout" Target="../slideLayouts/slideLayout165.xml"/><Relationship Id="rId29" Type="http://schemas.openxmlformats.org/officeDocument/2006/relationships/slideLayout" Target="../slideLayouts/slideLayout188.xml"/><Relationship Id="rId7" Type="http://schemas.openxmlformats.org/officeDocument/2006/relationships/slideLayout" Target="../slideLayouts/slideLayout166.xml"/><Relationship Id="rId8" Type="http://schemas.openxmlformats.org/officeDocument/2006/relationships/slideLayout" Target="../slideLayouts/slideLayout167.xml"/><Relationship Id="rId31" Type="http://schemas.openxmlformats.org/officeDocument/2006/relationships/slideLayout" Target="../slideLayouts/slideLayout190.xml"/><Relationship Id="rId30" Type="http://schemas.openxmlformats.org/officeDocument/2006/relationships/slideLayout" Target="../slideLayouts/slideLayout189.xml"/><Relationship Id="rId11" Type="http://schemas.openxmlformats.org/officeDocument/2006/relationships/slideLayout" Target="../slideLayouts/slideLayout170.xml"/><Relationship Id="rId33" Type="http://schemas.openxmlformats.org/officeDocument/2006/relationships/slideLayout" Target="../slideLayouts/slideLayout192.xml"/><Relationship Id="rId10" Type="http://schemas.openxmlformats.org/officeDocument/2006/relationships/slideLayout" Target="../slideLayouts/slideLayout169.xml"/><Relationship Id="rId32" Type="http://schemas.openxmlformats.org/officeDocument/2006/relationships/slideLayout" Target="../slideLayouts/slideLayout191.xml"/><Relationship Id="rId13" Type="http://schemas.openxmlformats.org/officeDocument/2006/relationships/slideLayout" Target="../slideLayouts/slideLayout172.xml"/><Relationship Id="rId35" Type="http://schemas.openxmlformats.org/officeDocument/2006/relationships/slideLayout" Target="../slideLayouts/slideLayout194.xml"/><Relationship Id="rId12" Type="http://schemas.openxmlformats.org/officeDocument/2006/relationships/slideLayout" Target="../slideLayouts/slideLayout171.xml"/><Relationship Id="rId34" Type="http://schemas.openxmlformats.org/officeDocument/2006/relationships/slideLayout" Target="../slideLayouts/slideLayout193.xml"/><Relationship Id="rId15" Type="http://schemas.openxmlformats.org/officeDocument/2006/relationships/slideLayout" Target="../slideLayouts/slideLayout174.xml"/><Relationship Id="rId37" Type="http://schemas.openxmlformats.org/officeDocument/2006/relationships/slideLayout" Target="../slideLayouts/slideLayout196.xml"/><Relationship Id="rId14" Type="http://schemas.openxmlformats.org/officeDocument/2006/relationships/slideLayout" Target="../slideLayouts/slideLayout173.xml"/><Relationship Id="rId36" Type="http://schemas.openxmlformats.org/officeDocument/2006/relationships/slideLayout" Target="../slideLayouts/slideLayout195.xml"/><Relationship Id="rId17" Type="http://schemas.openxmlformats.org/officeDocument/2006/relationships/slideLayout" Target="../slideLayouts/slideLayout176.xml"/><Relationship Id="rId16" Type="http://schemas.openxmlformats.org/officeDocument/2006/relationships/slideLayout" Target="../slideLayouts/slideLayout175.xml"/><Relationship Id="rId38" Type="http://schemas.openxmlformats.org/officeDocument/2006/relationships/theme" Target="../theme/theme5.xml"/><Relationship Id="rId19" Type="http://schemas.openxmlformats.org/officeDocument/2006/relationships/slideLayout" Target="../slideLayouts/slideLayout178.xml"/><Relationship Id="rId18" Type="http://schemas.openxmlformats.org/officeDocument/2006/relationships/slideLayout" Target="../slideLayouts/slideLayout177.xml"/></Relationships>
</file>

<file path=ppt/slideMasters/_rels/slideMaster7.xml.rels><?xml version="1.0" encoding="UTF-8" standalone="yes"?><Relationships xmlns="http://schemas.openxmlformats.org/package/2006/relationships"><Relationship Id="rId20" Type="http://schemas.openxmlformats.org/officeDocument/2006/relationships/slideLayout" Target="../slideLayouts/slideLayout216.xml"/><Relationship Id="rId22" Type="http://schemas.openxmlformats.org/officeDocument/2006/relationships/slideLayout" Target="../slideLayouts/slideLayout218.xml"/><Relationship Id="rId21" Type="http://schemas.openxmlformats.org/officeDocument/2006/relationships/slideLayout" Target="../slideLayouts/slideLayout217.xml"/><Relationship Id="rId24" Type="http://schemas.openxmlformats.org/officeDocument/2006/relationships/slideLayout" Target="../slideLayouts/slideLayout220.xml"/><Relationship Id="rId23" Type="http://schemas.openxmlformats.org/officeDocument/2006/relationships/slideLayout" Target="../slideLayouts/slideLayout219.xml"/><Relationship Id="rId1" Type="http://schemas.openxmlformats.org/officeDocument/2006/relationships/slideLayout" Target="../slideLayouts/slideLayout197.xml"/><Relationship Id="rId2" Type="http://schemas.openxmlformats.org/officeDocument/2006/relationships/slideLayout" Target="../slideLayouts/slideLayout198.xml"/><Relationship Id="rId3" Type="http://schemas.openxmlformats.org/officeDocument/2006/relationships/slideLayout" Target="../slideLayouts/slideLayout199.xml"/><Relationship Id="rId4" Type="http://schemas.openxmlformats.org/officeDocument/2006/relationships/slideLayout" Target="../slideLayouts/slideLayout200.xml"/><Relationship Id="rId9" Type="http://schemas.openxmlformats.org/officeDocument/2006/relationships/slideLayout" Target="../slideLayouts/slideLayout205.xml"/><Relationship Id="rId26" Type="http://schemas.openxmlformats.org/officeDocument/2006/relationships/slideLayout" Target="../slideLayouts/slideLayout222.xml"/><Relationship Id="rId25" Type="http://schemas.openxmlformats.org/officeDocument/2006/relationships/slideLayout" Target="../slideLayouts/slideLayout221.xml"/><Relationship Id="rId28" Type="http://schemas.openxmlformats.org/officeDocument/2006/relationships/slideLayout" Target="../slideLayouts/slideLayout224.xml"/><Relationship Id="rId27" Type="http://schemas.openxmlformats.org/officeDocument/2006/relationships/slideLayout" Target="../slideLayouts/slideLayout223.xml"/><Relationship Id="rId5" Type="http://schemas.openxmlformats.org/officeDocument/2006/relationships/slideLayout" Target="../slideLayouts/slideLayout201.xml"/><Relationship Id="rId6" Type="http://schemas.openxmlformats.org/officeDocument/2006/relationships/slideLayout" Target="../slideLayouts/slideLayout202.xml"/><Relationship Id="rId29" Type="http://schemas.openxmlformats.org/officeDocument/2006/relationships/slideLayout" Target="../slideLayouts/slideLayout225.xml"/><Relationship Id="rId7" Type="http://schemas.openxmlformats.org/officeDocument/2006/relationships/slideLayout" Target="../slideLayouts/slideLayout203.xml"/><Relationship Id="rId8" Type="http://schemas.openxmlformats.org/officeDocument/2006/relationships/slideLayout" Target="../slideLayouts/slideLayout204.xml"/><Relationship Id="rId31" Type="http://schemas.openxmlformats.org/officeDocument/2006/relationships/slideLayout" Target="../slideLayouts/slideLayout227.xml"/><Relationship Id="rId30" Type="http://schemas.openxmlformats.org/officeDocument/2006/relationships/slideLayout" Target="../slideLayouts/slideLayout226.xml"/><Relationship Id="rId11" Type="http://schemas.openxmlformats.org/officeDocument/2006/relationships/slideLayout" Target="../slideLayouts/slideLayout207.xml"/><Relationship Id="rId33" Type="http://schemas.openxmlformats.org/officeDocument/2006/relationships/slideLayout" Target="../slideLayouts/slideLayout229.xml"/><Relationship Id="rId10" Type="http://schemas.openxmlformats.org/officeDocument/2006/relationships/slideLayout" Target="../slideLayouts/slideLayout206.xml"/><Relationship Id="rId32" Type="http://schemas.openxmlformats.org/officeDocument/2006/relationships/slideLayout" Target="../slideLayouts/slideLayout228.xml"/><Relationship Id="rId13" Type="http://schemas.openxmlformats.org/officeDocument/2006/relationships/slideLayout" Target="../slideLayouts/slideLayout209.xml"/><Relationship Id="rId35" Type="http://schemas.openxmlformats.org/officeDocument/2006/relationships/slideLayout" Target="../slideLayouts/slideLayout231.xml"/><Relationship Id="rId12" Type="http://schemas.openxmlformats.org/officeDocument/2006/relationships/slideLayout" Target="../slideLayouts/slideLayout208.xml"/><Relationship Id="rId34" Type="http://schemas.openxmlformats.org/officeDocument/2006/relationships/slideLayout" Target="../slideLayouts/slideLayout230.xml"/><Relationship Id="rId15" Type="http://schemas.openxmlformats.org/officeDocument/2006/relationships/slideLayout" Target="../slideLayouts/slideLayout211.xml"/><Relationship Id="rId37" Type="http://schemas.openxmlformats.org/officeDocument/2006/relationships/slideLayout" Target="../slideLayouts/slideLayout233.xml"/><Relationship Id="rId14" Type="http://schemas.openxmlformats.org/officeDocument/2006/relationships/slideLayout" Target="../slideLayouts/slideLayout210.xml"/><Relationship Id="rId36" Type="http://schemas.openxmlformats.org/officeDocument/2006/relationships/slideLayout" Target="../slideLayouts/slideLayout232.xml"/><Relationship Id="rId17" Type="http://schemas.openxmlformats.org/officeDocument/2006/relationships/slideLayout" Target="../slideLayouts/slideLayout213.xml"/><Relationship Id="rId16" Type="http://schemas.openxmlformats.org/officeDocument/2006/relationships/slideLayout" Target="../slideLayouts/slideLayout212.xml"/><Relationship Id="rId38" Type="http://schemas.openxmlformats.org/officeDocument/2006/relationships/theme" Target="../theme/theme4.xml"/><Relationship Id="rId19" Type="http://schemas.openxmlformats.org/officeDocument/2006/relationships/slideLayout" Target="../slideLayouts/slideLayout215.xml"/><Relationship Id="rId18" Type="http://schemas.openxmlformats.org/officeDocument/2006/relationships/slideLayout" Target="../slideLayouts/slideLayout21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20000" y="597029"/>
            <a:ext cx="7704000" cy="564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1pPr>
            <a:lvl2pPr lvl="1"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2pPr>
            <a:lvl3pPr lvl="2"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3pPr>
            <a:lvl4pPr lvl="3"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4pPr>
            <a:lvl5pPr lvl="4"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5pPr>
            <a:lvl6pPr lvl="5"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6pPr>
            <a:lvl7pPr lvl="6"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7pPr>
            <a:lvl8pPr lvl="7"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8pPr>
            <a:lvl9pPr lvl="8"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9pPr>
          </a:lstStyle>
          <a:p/>
        </p:txBody>
      </p:sp>
      <p:sp>
        <p:nvSpPr>
          <p:cNvPr id="52" name="Google Shape;52;p13"/>
          <p:cNvSpPr txBox="1"/>
          <p:nvPr>
            <p:ph idx="1" type="body"/>
          </p:nvPr>
        </p:nvSpPr>
        <p:spPr>
          <a:xfrm>
            <a:off x="720000" y="1170125"/>
            <a:ext cx="7704000" cy="33435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Cabin"/>
              <a:buChar char="●"/>
              <a:defRPr>
                <a:solidFill>
                  <a:schemeClr val="dk2"/>
                </a:solidFill>
                <a:latin typeface="Cabin"/>
                <a:ea typeface="Cabin"/>
                <a:cs typeface="Cabin"/>
                <a:sym typeface="Cabin"/>
              </a:defRPr>
            </a:lvl1pPr>
            <a:lvl2pPr indent="-317500" lvl="1" marL="914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2pPr>
            <a:lvl3pPr indent="-317500" lvl="2" marL="1371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3pPr>
            <a:lvl4pPr indent="-317500" lvl="3" marL="18288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4pPr>
            <a:lvl5pPr indent="-317500" lvl="4" marL="22860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5pPr>
            <a:lvl6pPr indent="-317500" lvl="5" marL="27432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6pPr>
            <a:lvl7pPr indent="-317500" lvl="6" marL="3200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7pPr>
            <a:lvl8pPr indent="-317500" lvl="7" marL="3657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8pPr>
            <a:lvl9pPr indent="-317500" lvl="8" marL="4114800" rtl="0">
              <a:lnSpc>
                <a:spcPct val="100000"/>
              </a:lnSpc>
              <a:spcBef>
                <a:spcPts val="1600"/>
              </a:spcBef>
              <a:spcAft>
                <a:spcPts val="1600"/>
              </a:spcAft>
              <a:buClr>
                <a:schemeClr val="dk2"/>
              </a:buClr>
              <a:buSzPts val="1400"/>
              <a:buFont typeface="Cabin"/>
              <a:buChar char="■"/>
              <a:defRPr>
                <a:solidFill>
                  <a:schemeClr val="dk2"/>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39" name="Shape 539"/>
        <p:cNvGrpSpPr/>
        <p:nvPr/>
      </p:nvGrpSpPr>
      <p:grpSpPr>
        <a:xfrm>
          <a:off x="0" y="0"/>
          <a:ext cx="0" cy="0"/>
          <a:chOff x="0" y="0"/>
          <a:chExt cx="0" cy="0"/>
        </a:xfrm>
      </p:grpSpPr>
      <p:sp>
        <p:nvSpPr>
          <p:cNvPr id="540" name="Google Shape;540;p51"/>
          <p:cNvSpPr txBox="1"/>
          <p:nvPr>
            <p:ph type="title"/>
          </p:nvPr>
        </p:nvSpPr>
        <p:spPr>
          <a:xfrm>
            <a:off x="720000" y="597029"/>
            <a:ext cx="7704000" cy="564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1pPr>
            <a:lvl2pPr lvl="1"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2pPr>
            <a:lvl3pPr lvl="2"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3pPr>
            <a:lvl4pPr lvl="3"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4pPr>
            <a:lvl5pPr lvl="4"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5pPr>
            <a:lvl6pPr lvl="5"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6pPr>
            <a:lvl7pPr lvl="6"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7pPr>
            <a:lvl8pPr lvl="7"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8pPr>
            <a:lvl9pPr lvl="8"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9pPr>
          </a:lstStyle>
          <a:p/>
        </p:txBody>
      </p:sp>
      <p:sp>
        <p:nvSpPr>
          <p:cNvPr id="541" name="Google Shape;541;p51"/>
          <p:cNvSpPr txBox="1"/>
          <p:nvPr>
            <p:ph idx="1" type="body"/>
          </p:nvPr>
        </p:nvSpPr>
        <p:spPr>
          <a:xfrm>
            <a:off x="720000" y="1170125"/>
            <a:ext cx="7704000" cy="33435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Cabin"/>
              <a:buChar char="●"/>
              <a:defRPr>
                <a:solidFill>
                  <a:schemeClr val="dk2"/>
                </a:solidFill>
                <a:latin typeface="Cabin"/>
                <a:ea typeface="Cabin"/>
                <a:cs typeface="Cabin"/>
                <a:sym typeface="Cabin"/>
              </a:defRPr>
            </a:lvl1pPr>
            <a:lvl2pPr indent="-317500" lvl="1" marL="914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2pPr>
            <a:lvl3pPr indent="-317500" lvl="2" marL="1371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3pPr>
            <a:lvl4pPr indent="-317500" lvl="3" marL="18288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4pPr>
            <a:lvl5pPr indent="-317500" lvl="4" marL="22860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5pPr>
            <a:lvl6pPr indent="-317500" lvl="5" marL="27432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6pPr>
            <a:lvl7pPr indent="-317500" lvl="6" marL="3200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7pPr>
            <a:lvl8pPr indent="-317500" lvl="7" marL="3657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8pPr>
            <a:lvl9pPr indent="-317500" lvl="8" marL="4114800" rtl="0">
              <a:lnSpc>
                <a:spcPct val="100000"/>
              </a:lnSpc>
              <a:spcBef>
                <a:spcPts val="1600"/>
              </a:spcBef>
              <a:spcAft>
                <a:spcPts val="1600"/>
              </a:spcAft>
              <a:buClr>
                <a:schemeClr val="dk2"/>
              </a:buClr>
              <a:buSzPts val="1400"/>
              <a:buFont typeface="Cabin"/>
              <a:buChar char="■"/>
              <a:defRPr>
                <a:solidFill>
                  <a:schemeClr val="dk2"/>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 id="2147483713" r:id="rId18"/>
    <p:sldLayoutId id="2147483714" r:id="rId19"/>
    <p:sldLayoutId id="2147483715" r:id="rId20"/>
    <p:sldLayoutId id="2147483716" r:id="rId21"/>
    <p:sldLayoutId id="2147483717" r:id="rId22"/>
    <p:sldLayoutId id="2147483718" r:id="rId23"/>
    <p:sldLayoutId id="2147483719" r:id="rId24"/>
    <p:sldLayoutId id="2147483720" r:id="rId25"/>
    <p:sldLayoutId id="2147483721" r:id="rId26"/>
    <p:sldLayoutId id="2147483722" r:id="rId27"/>
    <p:sldLayoutId id="2147483723" r:id="rId28"/>
    <p:sldLayoutId id="2147483724" r:id="rId29"/>
    <p:sldLayoutId id="2147483725" r:id="rId30"/>
    <p:sldLayoutId id="2147483726" r:id="rId31"/>
    <p:sldLayoutId id="2147483727" r:id="rId32"/>
    <p:sldLayoutId id="2147483728" r:id="rId33"/>
    <p:sldLayoutId id="2147483729" r:id="rId34"/>
    <p:sldLayoutId id="2147483730" r:id="rId35"/>
    <p:sldLayoutId id="2147483731" r:id="rId36"/>
    <p:sldLayoutId id="2147483732"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1028" name="Shape 1028"/>
        <p:cNvGrpSpPr/>
        <p:nvPr/>
      </p:nvGrpSpPr>
      <p:grpSpPr>
        <a:xfrm>
          <a:off x="0" y="0"/>
          <a:ext cx="0" cy="0"/>
          <a:chOff x="0" y="0"/>
          <a:chExt cx="0" cy="0"/>
        </a:xfrm>
      </p:grpSpPr>
      <p:sp>
        <p:nvSpPr>
          <p:cNvPr id="1029" name="Google Shape;1029;p89"/>
          <p:cNvSpPr txBox="1"/>
          <p:nvPr>
            <p:ph type="title"/>
          </p:nvPr>
        </p:nvSpPr>
        <p:spPr>
          <a:xfrm>
            <a:off x="720000" y="597029"/>
            <a:ext cx="7704000" cy="564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1pPr>
            <a:lvl2pPr lvl="1"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2pPr>
            <a:lvl3pPr lvl="2"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3pPr>
            <a:lvl4pPr lvl="3"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4pPr>
            <a:lvl5pPr lvl="4"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5pPr>
            <a:lvl6pPr lvl="5"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6pPr>
            <a:lvl7pPr lvl="6"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7pPr>
            <a:lvl8pPr lvl="7"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8pPr>
            <a:lvl9pPr lvl="8"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9pPr>
          </a:lstStyle>
          <a:p/>
        </p:txBody>
      </p:sp>
      <p:sp>
        <p:nvSpPr>
          <p:cNvPr id="1030" name="Google Shape;1030;p89"/>
          <p:cNvSpPr txBox="1"/>
          <p:nvPr>
            <p:ph idx="1" type="body"/>
          </p:nvPr>
        </p:nvSpPr>
        <p:spPr>
          <a:xfrm>
            <a:off x="720000" y="1170125"/>
            <a:ext cx="7704000" cy="33435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Cabin"/>
              <a:buChar char="●"/>
              <a:defRPr>
                <a:solidFill>
                  <a:schemeClr val="dk2"/>
                </a:solidFill>
                <a:latin typeface="Cabin"/>
                <a:ea typeface="Cabin"/>
                <a:cs typeface="Cabin"/>
                <a:sym typeface="Cabin"/>
              </a:defRPr>
            </a:lvl1pPr>
            <a:lvl2pPr indent="-317500" lvl="1" marL="914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2pPr>
            <a:lvl3pPr indent="-317500" lvl="2" marL="1371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3pPr>
            <a:lvl4pPr indent="-317500" lvl="3" marL="18288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4pPr>
            <a:lvl5pPr indent="-317500" lvl="4" marL="22860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5pPr>
            <a:lvl6pPr indent="-317500" lvl="5" marL="27432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6pPr>
            <a:lvl7pPr indent="-317500" lvl="6" marL="3200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7pPr>
            <a:lvl8pPr indent="-317500" lvl="7" marL="3657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8pPr>
            <a:lvl9pPr indent="-317500" lvl="8" marL="4114800" rtl="0">
              <a:lnSpc>
                <a:spcPct val="100000"/>
              </a:lnSpc>
              <a:spcBef>
                <a:spcPts val="1600"/>
              </a:spcBef>
              <a:spcAft>
                <a:spcPts val="1600"/>
              </a:spcAft>
              <a:buClr>
                <a:schemeClr val="dk2"/>
              </a:buClr>
              <a:buSzPts val="1400"/>
              <a:buFont typeface="Cabin"/>
              <a:buChar char="■"/>
              <a:defRPr>
                <a:solidFill>
                  <a:schemeClr val="dk2"/>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58" r:id="rId26"/>
    <p:sldLayoutId id="2147483759" r:id="rId27"/>
    <p:sldLayoutId id="2147483760" r:id="rId28"/>
    <p:sldLayoutId id="2147483761" r:id="rId29"/>
    <p:sldLayoutId id="2147483762" r:id="rId30"/>
    <p:sldLayoutId id="2147483763" r:id="rId31"/>
    <p:sldLayoutId id="2147483764" r:id="rId32"/>
    <p:sldLayoutId id="2147483765" r:id="rId33"/>
    <p:sldLayoutId id="2147483766" r:id="rId34"/>
    <p:sldLayoutId id="2147483767" r:id="rId35"/>
    <p:sldLayoutId id="2147483768" r:id="rId36"/>
    <p:sldLayoutId id="2147483769"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1517" name="Shape 1517"/>
        <p:cNvGrpSpPr/>
        <p:nvPr/>
      </p:nvGrpSpPr>
      <p:grpSpPr>
        <a:xfrm>
          <a:off x="0" y="0"/>
          <a:ext cx="0" cy="0"/>
          <a:chOff x="0" y="0"/>
          <a:chExt cx="0" cy="0"/>
        </a:xfrm>
      </p:grpSpPr>
      <p:sp>
        <p:nvSpPr>
          <p:cNvPr id="1518" name="Google Shape;1518;p127"/>
          <p:cNvSpPr txBox="1"/>
          <p:nvPr>
            <p:ph type="title"/>
          </p:nvPr>
        </p:nvSpPr>
        <p:spPr>
          <a:xfrm>
            <a:off x="720000" y="597029"/>
            <a:ext cx="7704000" cy="564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1pPr>
            <a:lvl2pPr lvl="1"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2pPr>
            <a:lvl3pPr lvl="2"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3pPr>
            <a:lvl4pPr lvl="3"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4pPr>
            <a:lvl5pPr lvl="4"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5pPr>
            <a:lvl6pPr lvl="5"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6pPr>
            <a:lvl7pPr lvl="6"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7pPr>
            <a:lvl8pPr lvl="7"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8pPr>
            <a:lvl9pPr lvl="8"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9pPr>
          </a:lstStyle>
          <a:p/>
        </p:txBody>
      </p:sp>
      <p:sp>
        <p:nvSpPr>
          <p:cNvPr id="1519" name="Google Shape;1519;p127"/>
          <p:cNvSpPr txBox="1"/>
          <p:nvPr>
            <p:ph idx="1" type="body"/>
          </p:nvPr>
        </p:nvSpPr>
        <p:spPr>
          <a:xfrm>
            <a:off x="720000" y="1170125"/>
            <a:ext cx="7704000" cy="33435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Cabin"/>
              <a:buChar char="●"/>
              <a:defRPr>
                <a:solidFill>
                  <a:schemeClr val="dk2"/>
                </a:solidFill>
                <a:latin typeface="Cabin"/>
                <a:ea typeface="Cabin"/>
                <a:cs typeface="Cabin"/>
                <a:sym typeface="Cabin"/>
              </a:defRPr>
            </a:lvl1pPr>
            <a:lvl2pPr indent="-317500" lvl="1" marL="914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2pPr>
            <a:lvl3pPr indent="-317500" lvl="2" marL="1371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3pPr>
            <a:lvl4pPr indent="-317500" lvl="3" marL="18288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4pPr>
            <a:lvl5pPr indent="-317500" lvl="4" marL="22860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5pPr>
            <a:lvl6pPr indent="-317500" lvl="5" marL="27432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6pPr>
            <a:lvl7pPr indent="-317500" lvl="6" marL="3200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7pPr>
            <a:lvl8pPr indent="-317500" lvl="7" marL="3657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8pPr>
            <a:lvl9pPr indent="-317500" lvl="8" marL="4114800" rtl="0">
              <a:lnSpc>
                <a:spcPct val="100000"/>
              </a:lnSpc>
              <a:spcBef>
                <a:spcPts val="1600"/>
              </a:spcBef>
              <a:spcAft>
                <a:spcPts val="1600"/>
              </a:spcAft>
              <a:buClr>
                <a:schemeClr val="dk2"/>
              </a:buClr>
              <a:buSzPts val="1400"/>
              <a:buFont typeface="Cabin"/>
              <a:buChar char="■"/>
              <a:defRPr>
                <a:solidFill>
                  <a:schemeClr val="dk2"/>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 id="2147483780" r:id="rId11"/>
    <p:sldLayoutId id="2147483781" r:id="rId12"/>
    <p:sldLayoutId id="2147483782" r:id="rId13"/>
    <p:sldLayoutId id="2147483783" r:id="rId14"/>
    <p:sldLayoutId id="2147483784" r:id="rId15"/>
    <p:sldLayoutId id="2147483785" r:id="rId16"/>
    <p:sldLayoutId id="2147483786" r:id="rId17"/>
    <p:sldLayoutId id="2147483787" r:id="rId18"/>
    <p:sldLayoutId id="2147483788" r:id="rId19"/>
    <p:sldLayoutId id="2147483789" r:id="rId20"/>
    <p:sldLayoutId id="2147483790" r:id="rId21"/>
    <p:sldLayoutId id="2147483791" r:id="rId22"/>
    <p:sldLayoutId id="2147483792" r:id="rId23"/>
    <p:sldLayoutId id="2147483793" r:id="rId24"/>
    <p:sldLayoutId id="2147483794" r:id="rId25"/>
    <p:sldLayoutId id="2147483795" r:id="rId26"/>
    <p:sldLayoutId id="2147483796" r:id="rId27"/>
    <p:sldLayoutId id="2147483797" r:id="rId28"/>
    <p:sldLayoutId id="2147483798" r:id="rId29"/>
    <p:sldLayoutId id="2147483799" r:id="rId30"/>
    <p:sldLayoutId id="2147483800" r:id="rId31"/>
    <p:sldLayoutId id="2147483801" r:id="rId32"/>
    <p:sldLayoutId id="2147483802" r:id="rId33"/>
    <p:sldLayoutId id="2147483803" r:id="rId34"/>
    <p:sldLayoutId id="2147483804" r:id="rId35"/>
    <p:sldLayoutId id="2147483805" r:id="rId36"/>
    <p:sldLayoutId id="2147483806"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2006" name="Shape 2006"/>
        <p:cNvGrpSpPr/>
        <p:nvPr/>
      </p:nvGrpSpPr>
      <p:grpSpPr>
        <a:xfrm>
          <a:off x="0" y="0"/>
          <a:ext cx="0" cy="0"/>
          <a:chOff x="0" y="0"/>
          <a:chExt cx="0" cy="0"/>
        </a:xfrm>
      </p:grpSpPr>
      <p:sp>
        <p:nvSpPr>
          <p:cNvPr id="2007" name="Google Shape;2007;p165"/>
          <p:cNvSpPr txBox="1"/>
          <p:nvPr>
            <p:ph type="title"/>
          </p:nvPr>
        </p:nvSpPr>
        <p:spPr>
          <a:xfrm>
            <a:off x="720000" y="597029"/>
            <a:ext cx="7704000" cy="564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1pPr>
            <a:lvl2pPr lvl="1"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2pPr>
            <a:lvl3pPr lvl="2"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3pPr>
            <a:lvl4pPr lvl="3"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4pPr>
            <a:lvl5pPr lvl="4"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5pPr>
            <a:lvl6pPr lvl="5"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6pPr>
            <a:lvl7pPr lvl="6"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7pPr>
            <a:lvl8pPr lvl="7"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8pPr>
            <a:lvl9pPr lvl="8"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9pPr>
          </a:lstStyle>
          <a:p/>
        </p:txBody>
      </p:sp>
      <p:sp>
        <p:nvSpPr>
          <p:cNvPr id="2008" name="Google Shape;2008;p165"/>
          <p:cNvSpPr txBox="1"/>
          <p:nvPr>
            <p:ph idx="1" type="body"/>
          </p:nvPr>
        </p:nvSpPr>
        <p:spPr>
          <a:xfrm>
            <a:off x="720000" y="1170125"/>
            <a:ext cx="7704000" cy="33435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Cabin"/>
              <a:buChar char="●"/>
              <a:defRPr>
                <a:solidFill>
                  <a:schemeClr val="dk2"/>
                </a:solidFill>
                <a:latin typeface="Cabin"/>
                <a:ea typeface="Cabin"/>
                <a:cs typeface="Cabin"/>
                <a:sym typeface="Cabin"/>
              </a:defRPr>
            </a:lvl1pPr>
            <a:lvl2pPr indent="-317500" lvl="1" marL="914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2pPr>
            <a:lvl3pPr indent="-317500" lvl="2" marL="1371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3pPr>
            <a:lvl4pPr indent="-317500" lvl="3" marL="18288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4pPr>
            <a:lvl5pPr indent="-317500" lvl="4" marL="22860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5pPr>
            <a:lvl6pPr indent="-317500" lvl="5" marL="27432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6pPr>
            <a:lvl7pPr indent="-317500" lvl="6" marL="3200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7pPr>
            <a:lvl8pPr indent="-317500" lvl="7" marL="3657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8pPr>
            <a:lvl9pPr indent="-317500" lvl="8" marL="4114800" rtl="0">
              <a:lnSpc>
                <a:spcPct val="100000"/>
              </a:lnSpc>
              <a:spcBef>
                <a:spcPts val="1600"/>
              </a:spcBef>
              <a:spcAft>
                <a:spcPts val="1600"/>
              </a:spcAft>
              <a:buClr>
                <a:schemeClr val="dk2"/>
              </a:buClr>
              <a:buSzPts val="1400"/>
              <a:buFont typeface="Cabin"/>
              <a:buChar char="■"/>
              <a:defRPr>
                <a:solidFill>
                  <a:schemeClr val="dk2"/>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807" r:id="rId1"/>
    <p:sldLayoutId id="2147483808" r:id="rId2"/>
    <p:sldLayoutId id="2147483809" r:id="rId3"/>
    <p:sldLayoutId id="2147483810" r:id="rId4"/>
    <p:sldLayoutId id="2147483811" r:id="rId5"/>
    <p:sldLayoutId id="2147483812" r:id="rId6"/>
    <p:sldLayoutId id="2147483813" r:id="rId7"/>
    <p:sldLayoutId id="2147483814" r:id="rId8"/>
    <p:sldLayoutId id="2147483815" r:id="rId9"/>
    <p:sldLayoutId id="2147483816" r:id="rId10"/>
    <p:sldLayoutId id="2147483817" r:id="rId11"/>
    <p:sldLayoutId id="2147483818" r:id="rId12"/>
    <p:sldLayoutId id="2147483819" r:id="rId13"/>
    <p:sldLayoutId id="2147483820" r:id="rId14"/>
    <p:sldLayoutId id="2147483821" r:id="rId15"/>
    <p:sldLayoutId id="2147483822" r:id="rId16"/>
    <p:sldLayoutId id="2147483823" r:id="rId17"/>
    <p:sldLayoutId id="2147483824" r:id="rId18"/>
    <p:sldLayoutId id="2147483825" r:id="rId19"/>
    <p:sldLayoutId id="2147483826" r:id="rId20"/>
    <p:sldLayoutId id="2147483827" r:id="rId21"/>
    <p:sldLayoutId id="2147483828" r:id="rId22"/>
    <p:sldLayoutId id="2147483829" r:id="rId23"/>
    <p:sldLayoutId id="2147483830" r:id="rId24"/>
    <p:sldLayoutId id="2147483831" r:id="rId25"/>
    <p:sldLayoutId id="2147483832" r:id="rId26"/>
    <p:sldLayoutId id="2147483833" r:id="rId27"/>
    <p:sldLayoutId id="2147483834" r:id="rId28"/>
    <p:sldLayoutId id="2147483835" r:id="rId29"/>
    <p:sldLayoutId id="2147483836" r:id="rId30"/>
    <p:sldLayoutId id="2147483837" r:id="rId31"/>
    <p:sldLayoutId id="2147483838" r:id="rId32"/>
    <p:sldLayoutId id="2147483839" r:id="rId33"/>
    <p:sldLayoutId id="2147483840" r:id="rId34"/>
    <p:sldLayoutId id="2147483841" r:id="rId35"/>
    <p:sldLayoutId id="2147483842" r:id="rId36"/>
    <p:sldLayoutId id="2147483843"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2495" name="Shape 2495"/>
        <p:cNvGrpSpPr/>
        <p:nvPr/>
      </p:nvGrpSpPr>
      <p:grpSpPr>
        <a:xfrm>
          <a:off x="0" y="0"/>
          <a:ext cx="0" cy="0"/>
          <a:chOff x="0" y="0"/>
          <a:chExt cx="0" cy="0"/>
        </a:xfrm>
      </p:grpSpPr>
      <p:sp>
        <p:nvSpPr>
          <p:cNvPr id="2496" name="Google Shape;2496;p203"/>
          <p:cNvSpPr txBox="1"/>
          <p:nvPr>
            <p:ph type="title"/>
          </p:nvPr>
        </p:nvSpPr>
        <p:spPr>
          <a:xfrm>
            <a:off x="720000" y="597029"/>
            <a:ext cx="7704000" cy="564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1pPr>
            <a:lvl2pPr lvl="1"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2pPr>
            <a:lvl3pPr lvl="2"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3pPr>
            <a:lvl4pPr lvl="3"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4pPr>
            <a:lvl5pPr lvl="4"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5pPr>
            <a:lvl6pPr lvl="5"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6pPr>
            <a:lvl7pPr lvl="6"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7pPr>
            <a:lvl8pPr lvl="7"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8pPr>
            <a:lvl9pPr lvl="8" rtl="0">
              <a:spcBef>
                <a:spcPts val="0"/>
              </a:spcBef>
              <a:spcAft>
                <a:spcPts val="0"/>
              </a:spcAft>
              <a:buClr>
                <a:schemeClr val="dk2"/>
              </a:buClr>
              <a:buSzPts val="3200"/>
              <a:buFont typeface="Lexend ExtraBold"/>
              <a:buNone/>
              <a:defRPr sz="3200">
                <a:solidFill>
                  <a:schemeClr val="dk2"/>
                </a:solidFill>
                <a:latin typeface="Lexend ExtraBold"/>
                <a:ea typeface="Lexend ExtraBold"/>
                <a:cs typeface="Lexend ExtraBold"/>
                <a:sym typeface="Lexend ExtraBold"/>
              </a:defRPr>
            </a:lvl9pPr>
          </a:lstStyle>
          <a:p/>
        </p:txBody>
      </p:sp>
      <p:sp>
        <p:nvSpPr>
          <p:cNvPr id="2497" name="Google Shape;2497;p203"/>
          <p:cNvSpPr txBox="1"/>
          <p:nvPr>
            <p:ph idx="1" type="body"/>
          </p:nvPr>
        </p:nvSpPr>
        <p:spPr>
          <a:xfrm>
            <a:off x="720000" y="1170125"/>
            <a:ext cx="7704000" cy="33435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Cabin"/>
              <a:buChar char="●"/>
              <a:defRPr>
                <a:solidFill>
                  <a:schemeClr val="dk2"/>
                </a:solidFill>
                <a:latin typeface="Cabin"/>
                <a:ea typeface="Cabin"/>
                <a:cs typeface="Cabin"/>
                <a:sym typeface="Cabin"/>
              </a:defRPr>
            </a:lvl1pPr>
            <a:lvl2pPr indent="-317500" lvl="1" marL="914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2pPr>
            <a:lvl3pPr indent="-317500" lvl="2" marL="1371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3pPr>
            <a:lvl4pPr indent="-317500" lvl="3" marL="18288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4pPr>
            <a:lvl5pPr indent="-317500" lvl="4" marL="22860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5pPr>
            <a:lvl6pPr indent="-317500" lvl="5" marL="27432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6pPr>
            <a:lvl7pPr indent="-317500" lvl="6" marL="32004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7pPr>
            <a:lvl8pPr indent="-317500" lvl="7" marL="3657600" rtl="0">
              <a:lnSpc>
                <a:spcPct val="100000"/>
              </a:lnSpc>
              <a:spcBef>
                <a:spcPts val="1600"/>
              </a:spcBef>
              <a:spcAft>
                <a:spcPts val="0"/>
              </a:spcAft>
              <a:buClr>
                <a:schemeClr val="dk2"/>
              </a:buClr>
              <a:buSzPts val="1400"/>
              <a:buFont typeface="Cabin"/>
              <a:buChar char="○"/>
              <a:defRPr>
                <a:solidFill>
                  <a:schemeClr val="dk2"/>
                </a:solidFill>
                <a:latin typeface="Cabin"/>
                <a:ea typeface="Cabin"/>
                <a:cs typeface="Cabin"/>
                <a:sym typeface="Cabin"/>
              </a:defRPr>
            </a:lvl8pPr>
            <a:lvl9pPr indent="-317500" lvl="8" marL="4114800" rtl="0">
              <a:lnSpc>
                <a:spcPct val="100000"/>
              </a:lnSpc>
              <a:spcBef>
                <a:spcPts val="1600"/>
              </a:spcBef>
              <a:spcAft>
                <a:spcPts val="1600"/>
              </a:spcAft>
              <a:buClr>
                <a:schemeClr val="dk2"/>
              </a:buClr>
              <a:buSzPts val="1400"/>
              <a:buFont typeface="Cabin"/>
              <a:buChar char="■"/>
              <a:defRPr>
                <a:solidFill>
                  <a:schemeClr val="dk2"/>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 id="2147483855" r:id="rId12"/>
    <p:sldLayoutId id="2147483856" r:id="rId13"/>
    <p:sldLayoutId id="2147483857" r:id="rId14"/>
    <p:sldLayoutId id="2147483858" r:id="rId15"/>
    <p:sldLayoutId id="2147483859" r:id="rId16"/>
    <p:sldLayoutId id="2147483860" r:id="rId17"/>
    <p:sldLayoutId id="2147483861" r:id="rId18"/>
    <p:sldLayoutId id="2147483862" r:id="rId19"/>
    <p:sldLayoutId id="2147483863" r:id="rId20"/>
    <p:sldLayoutId id="2147483864" r:id="rId21"/>
    <p:sldLayoutId id="2147483865" r:id="rId22"/>
    <p:sldLayoutId id="2147483866" r:id="rId23"/>
    <p:sldLayoutId id="2147483867" r:id="rId24"/>
    <p:sldLayoutId id="2147483868" r:id="rId25"/>
    <p:sldLayoutId id="2147483869" r:id="rId26"/>
    <p:sldLayoutId id="2147483870" r:id="rId27"/>
    <p:sldLayoutId id="2147483871" r:id="rId28"/>
    <p:sldLayoutId id="2147483872" r:id="rId29"/>
    <p:sldLayoutId id="2147483873" r:id="rId30"/>
    <p:sldLayoutId id="2147483874" r:id="rId31"/>
    <p:sldLayoutId id="2147483875" r:id="rId32"/>
    <p:sldLayoutId id="2147483876" r:id="rId33"/>
    <p:sldLayoutId id="2147483877" r:id="rId34"/>
    <p:sldLayoutId id="2147483878" r:id="rId35"/>
    <p:sldLayoutId id="2147483879" r:id="rId36"/>
    <p:sldLayoutId id="2147483880"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8.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9.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8.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8.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8.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4.png"/><Relationship Id="rId5"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8.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8.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8.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8.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7" name="Shape 2987"/>
        <p:cNvGrpSpPr/>
        <p:nvPr/>
      </p:nvGrpSpPr>
      <p:grpSpPr>
        <a:xfrm>
          <a:off x="0" y="0"/>
          <a:ext cx="0" cy="0"/>
          <a:chOff x="0" y="0"/>
          <a:chExt cx="0" cy="0"/>
        </a:xfrm>
      </p:grpSpPr>
      <p:pic>
        <p:nvPicPr>
          <p:cNvPr id="2988" name="Google Shape;2988;p241"/>
          <p:cNvPicPr preferRelativeResize="0"/>
          <p:nvPr/>
        </p:nvPicPr>
        <p:blipFill>
          <a:blip r:embed="rId3">
            <a:alphaModFix/>
          </a:blip>
          <a:stretch>
            <a:fillRect/>
          </a:stretch>
        </p:blipFill>
        <p:spPr>
          <a:xfrm rot="10800000">
            <a:off x="2167245" y="3385850"/>
            <a:ext cx="5025461" cy="5143501"/>
          </a:xfrm>
          <a:prstGeom prst="rect">
            <a:avLst/>
          </a:prstGeom>
          <a:noFill/>
          <a:ln>
            <a:noFill/>
          </a:ln>
          <a:effectLst>
            <a:outerShdw blurRad="671513" rotWithShape="0" algn="bl">
              <a:schemeClr val="lt1">
                <a:alpha val="74000"/>
              </a:schemeClr>
            </a:outerShdw>
          </a:effectLst>
        </p:spPr>
      </p:pic>
      <p:sp>
        <p:nvSpPr>
          <p:cNvPr id="2989" name="Google Shape;2989;p241"/>
          <p:cNvSpPr txBox="1"/>
          <p:nvPr>
            <p:ph type="ctrTitle"/>
          </p:nvPr>
        </p:nvSpPr>
        <p:spPr>
          <a:xfrm>
            <a:off x="509975" y="472525"/>
            <a:ext cx="8115900" cy="180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400"/>
              <a:t>Elliptical Airfoil Detached Bow Shock Data</a:t>
            </a:r>
            <a:endParaRPr sz="4400"/>
          </a:p>
        </p:txBody>
      </p:sp>
      <p:grpSp>
        <p:nvGrpSpPr>
          <p:cNvPr id="2990" name="Google Shape;2990;p241"/>
          <p:cNvGrpSpPr/>
          <p:nvPr/>
        </p:nvGrpSpPr>
        <p:grpSpPr>
          <a:xfrm>
            <a:off x="4506480" y="4420350"/>
            <a:ext cx="131041" cy="177300"/>
            <a:chOff x="-1097450" y="661075"/>
            <a:chExt cx="131041" cy="177300"/>
          </a:xfrm>
        </p:grpSpPr>
        <p:cxnSp>
          <p:nvCxnSpPr>
            <p:cNvPr id="2991" name="Google Shape;2991;p241"/>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2992" name="Google Shape;2992;p241"/>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pic>
        <p:nvPicPr>
          <p:cNvPr id="2993" name="Google Shape;2993;p241"/>
          <p:cNvPicPr preferRelativeResize="0"/>
          <p:nvPr/>
        </p:nvPicPr>
        <p:blipFill>
          <a:blip r:embed="rId4">
            <a:alphaModFix/>
          </a:blip>
          <a:stretch>
            <a:fillRect/>
          </a:stretch>
        </p:blipFill>
        <p:spPr>
          <a:xfrm>
            <a:off x="3288582" y="1765150"/>
            <a:ext cx="2782776" cy="22584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2" name="Shape 3092"/>
        <p:cNvGrpSpPr/>
        <p:nvPr/>
      </p:nvGrpSpPr>
      <p:grpSpPr>
        <a:xfrm>
          <a:off x="0" y="0"/>
          <a:ext cx="0" cy="0"/>
          <a:chOff x="0" y="0"/>
          <a:chExt cx="0" cy="0"/>
        </a:xfrm>
      </p:grpSpPr>
      <p:sp>
        <p:nvSpPr>
          <p:cNvPr id="3093" name="Google Shape;3093;p250"/>
          <p:cNvSpPr txBox="1"/>
          <p:nvPr>
            <p:ph idx="1" type="body"/>
          </p:nvPr>
        </p:nvSpPr>
        <p:spPr>
          <a:xfrm>
            <a:off x="720000" y="1984375"/>
            <a:ext cx="7645800" cy="14193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CSV results of dataset </a:t>
            </a:r>
            <a:r>
              <a:rPr lang="en" sz="1600"/>
              <a:t>converted</a:t>
            </a:r>
            <a:r>
              <a:rPr lang="en" sz="1600"/>
              <a:t> </a:t>
            </a:r>
            <a:endParaRPr sz="1600"/>
          </a:p>
          <a:p>
            <a:pPr indent="0" lvl="0" marL="457200" rtl="0" algn="l">
              <a:lnSpc>
                <a:spcPct val="150000"/>
              </a:lnSpc>
              <a:spcBef>
                <a:spcPts val="0"/>
              </a:spcBef>
              <a:spcAft>
                <a:spcPts val="0"/>
              </a:spcAft>
              <a:buNone/>
            </a:pPr>
            <a:r>
              <a:rPr lang="en" sz="1600"/>
              <a:t>to plot images</a:t>
            </a:r>
            <a:endParaRPr sz="1600"/>
          </a:p>
          <a:p>
            <a:pPr indent="-330200" lvl="0" marL="457200" rtl="0" algn="l">
              <a:lnSpc>
                <a:spcPct val="150000"/>
              </a:lnSpc>
              <a:spcBef>
                <a:spcPts val="0"/>
              </a:spcBef>
              <a:spcAft>
                <a:spcPts val="0"/>
              </a:spcAft>
              <a:buSzPts val="1600"/>
              <a:buChar char="●"/>
            </a:pPr>
            <a:r>
              <a:rPr lang="en" sz="1600"/>
              <a:t>Auto-generated latex report of plot</a:t>
            </a:r>
            <a:endParaRPr sz="1600"/>
          </a:p>
        </p:txBody>
      </p:sp>
      <p:sp>
        <p:nvSpPr>
          <p:cNvPr id="3094" name="Google Shape;3094;p250"/>
          <p:cNvSpPr txBox="1"/>
          <p:nvPr>
            <p:ph type="title"/>
          </p:nvPr>
        </p:nvSpPr>
        <p:spPr>
          <a:xfrm>
            <a:off x="720000" y="601712"/>
            <a:ext cx="4181700" cy="164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Plot Report</a:t>
            </a:r>
            <a:endParaRPr/>
          </a:p>
          <a:p>
            <a:pPr indent="0" lvl="0" marL="0" rtl="0" algn="l">
              <a:spcBef>
                <a:spcPts val="0"/>
              </a:spcBef>
              <a:spcAft>
                <a:spcPts val="0"/>
              </a:spcAft>
              <a:buNone/>
            </a:pPr>
            <a:r>
              <a:t/>
            </a:r>
            <a:endParaRPr/>
          </a:p>
        </p:txBody>
      </p:sp>
      <p:pic>
        <p:nvPicPr>
          <p:cNvPr id="3095" name="Google Shape;3095;p250"/>
          <p:cNvPicPr preferRelativeResize="0"/>
          <p:nvPr/>
        </p:nvPicPr>
        <p:blipFill>
          <a:blip r:embed="rId3">
            <a:alphaModFix/>
          </a:blip>
          <a:stretch>
            <a:fillRect/>
          </a:stretch>
        </p:blipFill>
        <p:spPr>
          <a:xfrm>
            <a:off x="4571999" y="785260"/>
            <a:ext cx="3577450" cy="35729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9" name="Shape 3099"/>
        <p:cNvGrpSpPr/>
        <p:nvPr/>
      </p:nvGrpSpPr>
      <p:grpSpPr>
        <a:xfrm>
          <a:off x="0" y="0"/>
          <a:ext cx="0" cy="0"/>
          <a:chOff x="0" y="0"/>
          <a:chExt cx="0" cy="0"/>
        </a:xfrm>
      </p:grpSpPr>
      <p:sp>
        <p:nvSpPr>
          <p:cNvPr id="3100" name="Google Shape;3100;p251"/>
          <p:cNvSpPr txBox="1"/>
          <p:nvPr>
            <p:ph type="title"/>
          </p:nvPr>
        </p:nvSpPr>
        <p:spPr>
          <a:xfrm>
            <a:off x="720000" y="601700"/>
            <a:ext cx="8206200" cy="164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Application</a:t>
            </a:r>
            <a:endParaRPr/>
          </a:p>
        </p:txBody>
      </p:sp>
      <p:sp>
        <p:nvSpPr>
          <p:cNvPr id="3101" name="Google Shape;3101;p251"/>
          <p:cNvSpPr txBox="1"/>
          <p:nvPr>
            <p:ph idx="1" type="body"/>
          </p:nvPr>
        </p:nvSpPr>
        <p:spPr>
          <a:xfrm>
            <a:off x="612825" y="1218250"/>
            <a:ext cx="8049600" cy="21363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Pre-computed detached bow shock wave CFD data is now available to anyone who needs it, something that previously did not exists.</a:t>
            </a:r>
            <a:endParaRPr sz="1600"/>
          </a:p>
          <a:p>
            <a:pPr indent="-330200" lvl="0" marL="457200" rtl="0" algn="l">
              <a:lnSpc>
                <a:spcPct val="150000"/>
              </a:lnSpc>
              <a:spcBef>
                <a:spcPts val="0"/>
              </a:spcBef>
              <a:spcAft>
                <a:spcPts val="0"/>
              </a:spcAft>
              <a:buSzPts val="1600"/>
              <a:buChar char="●"/>
            </a:pPr>
            <a:r>
              <a:rPr lang="en" sz="1600"/>
              <a:t>Quicker computation times. Looking up a value from a table is quicker than CFD.</a:t>
            </a:r>
            <a:endParaRPr sz="1600"/>
          </a:p>
          <a:p>
            <a:pPr indent="-330200" lvl="0" marL="457200" rtl="0" algn="l">
              <a:lnSpc>
                <a:spcPct val="150000"/>
              </a:lnSpc>
              <a:spcBef>
                <a:spcPts val="0"/>
              </a:spcBef>
              <a:spcAft>
                <a:spcPts val="0"/>
              </a:spcAft>
              <a:buSzPts val="1600"/>
              <a:buChar char="●"/>
            </a:pPr>
            <a:r>
              <a:rPr lang="en" sz="1600"/>
              <a:t>Easily </a:t>
            </a:r>
            <a:r>
              <a:rPr lang="en" sz="1600"/>
              <a:t>adaptable</a:t>
            </a:r>
            <a:r>
              <a:rPr lang="en" sz="1600"/>
              <a:t> beyond only elliptical airfoils</a:t>
            </a:r>
            <a:endParaRPr sz="1600"/>
          </a:p>
          <a:p>
            <a:pPr indent="-330200" lvl="0" marL="457200" rtl="0" algn="l">
              <a:lnSpc>
                <a:spcPct val="150000"/>
              </a:lnSpc>
              <a:spcBef>
                <a:spcPts val="0"/>
              </a:spcBef>
              <a:spcAft>
                <a:spcPts val="0"/>
              </a:spcAft>
              <a:buSzPts val="1600"/>
              <a:buChar char="●"/>
            </a:pPr>
            <a:r>
              <a:rPr lang="en" sz="1600"/>
              <a:t>Aerodynamic Modeling</a:t>
            </a:r>
            <a:endParaRPr sz="1600"/>
          </a:p>
          <a:p>
            <a:pPr indent="-330200" lvl="1" marL="914400" rtl="0" algn="l">
              <a:lnSpc>
                <a:spcPct val="150000"/>
              </a:lnSpc>
              <a:spcBef>
                <a:spcPts val="0"/>
              </a:spcBef>
              <a:spcAft>
                <a:spcPts val="0"/>
              </a:spcAft>
              <a:buSzPts val="1600"/>
              <a:buChar char="○"/>
            </a:pPr>
            <a:r>
              <a:rPr lang="en" sz="1600"/>
              <a:t>Industry</a:t>
            </a:r>
            <a:r>
              <a:rPr lang="en" sz="1600"/>
              <a:t> </a:t>
            </a:r>
            <a:r>
              <a:rPr lang="en" sz="1600"/>
              <a:t>standard</a:t>
            </a:r>
            <a:r>
              <a:rPr lang="en" sz="1600"/>
              <a:t> to use aerodynamic lookup tables rather than realtime </a:t>
            </a:r>
            <a:r>
              <a:rPr lang="en" sz="1600"/>
              <a:t>aerodynamic</a:t>
            </a:r>
            <a:r>
              <a:rPr lang="en" sz="1600"/>
              <a:t> computations</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5" name="Shape 3105"/>
        <p:cNvGrpSpPr/>
        <p:nvPr/>
      </p:nvGrpSpPr>
      <p:grpSpPr>
        <a:xfrm>
          <a:off x="0" y="0"/>
          <a:ext cx="0" cy="0"/>
          <a:chOff x="0" y="0"/>
          <a:chExt cx="0" cy="0"/>
        </a:xfrm>
      </p:grpSpPr>
      <p:sp>
        <p:nvSpPr>
          <p:cNvPr id="3106" name="Google Shape;3106;p252"/>
          <p:cNvSpPr txBox="1"/>
          <p:nvPr>
            <p:ph type="title"/>
          </p:nvPr>
        </p:nvSpPr>
        <p:spPr>
          <a:xfrm>
            <a:off x="3189425" y="1141475"/>
            <a:ext cx="5025600" cy="1236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Wrapping things up</a:t>
            </a:r>
            <a:endParaRPr/>
          </a:p>
        </p:txBody>
      </p:sp>
      <p:sp>
        <p:nvSpPr>
          <p:cNvPr id="3107" name="Google Shape;3107;p252"/>
          <p:cNvSpPr txBox="1"/>
          <p:nvPr>
            <p:ph idx="1" type="subTitle"/>
          </p:nvPr>
        </p:nvSpPr>
        <p:spPr>
          <a:xfrm>
            <a:off x="2837500" y="2482675"/>
            <a:ext cx="5377500" cy="1322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2000"/>
              <a:t>The team created a </a:t>
            </a:r>
            <a:r>
              <a:rPr lang="en" sz="2000"/>
              <a:t>novel dataset to fix the issue of the absence of data for detached shock waves for airfoils. The team utilized Computational Fluid Dynamics to generate 1000 data sets for these shock waves. </a:t>
            </a:r>
            <a:endParaRPr sz="2000"/>
          </a:p>
        </p:txBody>
      </p:sp>
      <p:pic>
        <p:nvPicPr>
          <p:cNvPr id="3108" name="Google Shape;3108;p252"/>
          <p:cNvPicPr preferRelativeResize="0"/>
          <p:nvPr/>
        </p:nvPicPr>
        <p:blipFill>
          <a:blip r:embed="rId3">
            <a:alphaModFix/>
          </a:blip>
          <a:stretch>
            <a:fillRect/>
          </a:stretch>
        </p:blipFill>
        <p:spPr>
          <a:xfrm>
            <a:off x="-1362555" y="-1197600"/>
            <a:ext cx="5025461" cy="5143501"/>
          </a:xfrm>
          <a:prstGeom prst="rect">
            <a:avLst/>
          </a:prstGeom>
          <a:noFill/>
          <a:ln>
            <a:noFill/>
          </a:ln>
          <a:effectLst>
            <a:outerShdw blurRad="671513" rotWithShape="0" algn="bl">
              <a:schemeClr val="lt1">
                <a:alpha val="74000"/>
              </a:schemeClr>
            </a:outerShdw>
          </a:effectLst>
        </p:spPr>
      </p:pic>
      <p:grpSp>
        <p:nvGrpSpPr>
          <p:cNvPr id="3109" name="Google Shape;3109;p252"/>
          <p:cNvGrpSpPr/>
          <p:nvPr/>
        </p:nvGrpSpPr>
        <p:grpSpPr>
          <a:xfrm>
            <a:off x="439230" y="541341"/>
            <a:ext cx="131041" cy="177300"/>
            <a:chOff x="-1097450" y="661075"/>
            <a:chExt cx="131041" cy="177300"/>
          </a:xfrm>
        </p:grpSpPr>
        <p:cxnSp>
          <p:nvCxnSpPr>
            <p:cNvPr id="3110" name="Google Shape;3110;p25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3111" name="Google Shape;3111;p25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5" name="Shape 3115"/>
        <p:cNvGrpSpPr/>
        <p:nvPr/>
      </p:nvGrpSpPr>
      <p:grpSpPr>
        <a:xfrm>
          <a:off x="0" y="0"/>
          <a:ext cx="0" cy="0"/>
          <a:chOff x="0" y="0"/>
          <a:chExt cx="0" cy="0"/>
        </a:xfrm>
      </p:grpSpPr>
      <p:sp>
        <p:nvSpPr>
          <p:cNvPr id="3116" name="Google Shape;3116;p253"/>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Come visit us at our table</a:t>
            </a:r>
            <a:r>
              <a:rPr lang="en"/>
              <a:t>!</a:t>
            </a:r>
            <a:endParaRPr/>
          </a:p>
        </p:txBody>
      </p:sp>
      <p:pic>
        <p:nvPicPr>
          <p:cNvPr id="3117" name="Google Shape;3117;p253"/>
          <p:cNvPicPr preferRelativeResize="0"/>
          <p:nvPr/>
        </p:nvPicPr>
        <p:blipFill>
          <a:blip r:embed="rId3">
            <a:alphaModFix/>
          </a:blip>
          <a:stretch>
            <a:fillRect/>
          </a:stretch>
        </p:blipFill>
        <p:spPr>
          <a:xfrm>
            <a:off x="7736675" y="483450"/>
            <a:ext cx="972350" cy="801051"/>
          </a:xfrm>
          <a:prstGeom prst="rect">
            <a:avLst/>
          </a:prstGeom>
          <a:noFill/>
          <a:ln>
            <a:noFill/>
          </a:ln>
        </p:spPr>
      </p:pic>
      <p:pic>
        <p:nvPicPr>
          <p:cNvPr id="3118" name="Google Shape;3118;p253"/>
          <p:cNvPicPr preferRelativeResize="0"/>
          <p:nvPr/>
        </p:nvPicPr>
        <p:blipFill rotWithShape="1">
          <a:blip r:embed="rId4">
            <a:alphaModFix/>
          </a:blip>
          <a:srcRect b="14397" l="0" r="0" t="22235"/>
          <a:stretch/>
        </p:blipFill>
        <p:spPr>
          <a:xfrm>
            <a:off x="2332537" y="1425826"/>
            <a:ext cx="4478925" cy="30509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7" name="Shape 2997"/>
        <p:cNvGrpSpPr/>
        <p:nvPr/>
      </p:nvGrpSpPr>
      <p:grpSpPr>
        <a:xfrm>
          <a:off x="0" y="0"/>
          <a:ext cx="0" cy="0"/>
          <a:chOff x="0" y="0"/>
          <a:chExt cx="0" cy="0"/>
        </a:xfrm>
      </p:grpSpPr>
      <p:sp>
        <p:nvSpPr>
          <p:cNvPr id="2998" name="Google Shape;2998;p242"/>
          <p:cNvSpPr txBox="1"/>
          <p:nvPr>
            <p:ph type="title"/>
          </p:nvPr>
        </p:nvSpPr>
        <p:spPr>
          <a:xfrm>
            <a:off x="720000" y="599725"/>
            <a:ext cx="6385800" cy="1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 shock wave?</a:t>
            </a:r>
            <a:endParaRPr/>
          </a:p>
        </p:txBody>
      </p:sp>
      <p:pic>
        <p:nvPicPr>
          <p:cNvPr id="2999" name="Google Shape;2999;p242"/>
          <p:cNvPicPr preferRelativeResize="0"/>
          <p:nvPr/>
        </p:nvPicPr>
        <p:blipFill>
          <a:blip r:embed="rId3">
            <a:alphaModFix/>
          </a:blip>
          <a:stretch>
            <a:fillRect/>
          </a:stretch>
        </p:blipFill>
        <p:spPr>
          <a:xfrm flipH="1">
            <a:off x="5529120" y="2608050"/>
            <a:ext cx="5025461" cy="5143501"/>
          </a:xfrm>
          <a:prstGeom prst="rect">
            <a:avLst/>
          </a:prstGeom>
          <a:noFill/>
          <a:ln>
            <a:noFill/>
          </a:ln>
          <a:effectLst>
            <a:outerShdw blurRad="671513" rotWithShape="0" algn="bl">
              <a:schemeClr val="lt1">
                <a:alpha val="74000"/>
              </a:schemeClr>
            </a:outerShdw>
          </a:effectLst>
        </p:spPr>
      </p:pic>
      <p:grpSp>
        <p:nvGrpSpPr>
          <p:cNvPr id="3000" name="Google Shape;3000;p242"/>
          <p:cNvGrpSpPr/>
          <p:nvPr/>
        </p:nvGrpSpPr>
        <p:grpSpPr>
          <a:xfrm>
            <a:off x="8568905" y="4435566"/>
            <a:ext cx="131041" cy="177300"/>
            <a:chOff x="-1097450" y="661075"/>
            <a:chExt cx="131041" cy="177300"/>
          </a:xfrm>
        </p:grpSpPr>
        <p:cxnSp>
          <p:nvCxnSpPr>
            <p:cNvPr id="3001" name="Google Shape;3001;p242"/>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3002" name="Google Shape;3002;p242"/>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sp>
        <p:nvSpPr>
          <p:cNvPr id="3003" name="Google Shape;3003;p242"/>
          <p:cNvSpPr txBox="1"/>
          <p:nvPr/>
        </p:nvSpPr>
        <p:spPr>
          <a:xfrm>
            <a:off x="509975" y="4267400"/>
            <a:ext cx="48285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Cabin"/>
                <a:ea typeface="Cabin"/>
                <a:cs typeface="Cabin"/>
                <a:sym typeface="Cabin"/>
              </a:rPr>
              <a:t>Regions of highly compressed air </a:t>
            </a:r>
            <a:r>
              <a:rPr lang="en">
                <a:solidFill>
                  <a:schemeClr val="lt1"/>
                </a:solidFill>
                <a:latin typeface="Cabin"/>
                <a:ea typeface="Cabin"/>
                <a:cs typeface="Cabin"/>
                <a:sym typeface="Cabin"/>
              </a:rPr>
              <a:t>in front</a:t>
            </a:r>
            <a:r>
              <a:rPr lang="en">
                <a:solidFill>
                  <a:schemeClr val="lt1"/>
                </a:solidFill>
                <a:latin typeface="Cabin"/>
                <a:ea typeface="Cabin"/>
                <a:cs typeface="Cabin"/>
                <a:sym typeface="Cabin"/>
              </a:rPr>
              <a:t> of a supersonic body</a:t>
            </a:r>
            <a:endParaRPr>
              <a:solidFill>
                <a:schemeClr val="lt1"/>
              </a:solidFill>
              <a:latin typeface="Cabin"/>
              <a:ea typeface="Cabin"/>
              <a:cs typeface="Cabin"/>
              <a:sym typeface="Cabin"/>
            </a:endParaRPr>
          </a:p>
        </p:txBody>
      </p:sp>
      <p:pic>
        <p:nvPicPr>
          <p:cNvPr id="3004" name="Google Shape;3004;p242"/>
          <p:cNvPicPr preferRelativeResize="0"/>
          <p:nvPr/>
        </p:nvPicPr>
        <p:blipFill>
          <a:blip r:embed="rId4">
            <a:alphaModFix/>
          </a:blip>
          <a:stretch>
            <a:fillRect/>
          </a:stretch>
        </p:blipFill>
        <p:spPr>
          <a:xfrm>
            <a:off x="1143800" y="1376863"/>
            <a:ext cx="3293025" cy="2923400"/>
          </a:xfrm>
          <a:prstGeom prst="rect">
            <a:avLst/>
          </a:prstGeom>
          <a:noFill/>
          <a:ln>
            <a:noFill/>
          </a:ln>
        </p:spPr>
      </p:pic>
      <p:pic>
        <p:nvPicPr>
          <p:cNvPr id="3005" name="Google Shape;3005;p242"/>
          <p:cNvPicPr preferRelativeResize="0"/>
          <p:nvPr/>
        </p:nvPicPr>
        <p:blipFill>
          <a:blip r:embed="rId5">
            <a:alphaModFix/>
          </a:blip>
          <a:stretch>
            <a:fillRect/>
          </a:stretch>
        </p:blipFill>
        <p:spPr>
          <a:xfrm>
            <a:off x="5338449" y="1284622"/>
            <a:ext cx="2532325" cy="310787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9" name="Shape 3009"/>
        <p:cNvGrpSpPr/>
        <p:nvPr/>
      </p:nvGrpSpPr>
      <p:grpSpPr>
        <a:xfrm>
          <a:off x="0" y="0"/>
          <a:ext cx="0" cy="0"/>
          <a:chOff x="0" y="0"/>
          <a:chExt cx="0" cy="0"/>
        </a:xfrm>
      </p:grpSpPr>
      <p:sp>
        <p:nvSpPr>
          <p:cNvPr id="3010" name="Google Shape;3010;p243"/>
          <p:cNvSpPr txBox="1"/>
          <p:nvPr>
            <p:ph type="title"/>
          </p:nvPr>
        </p:nvSpPr>
        <p:spPr>
          <a:xfrm>
            <a:off x="720000" y="599725"/>
            <a:ext cx="6385800" cy="1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 detached bow shock?</a:t>
            </a:r>
            <a:endParaRPr/>
          </a:p>
        </p:txBody>
      </p:sp>
      <p:pic>
        <p:nvPicPr>
          <p:cNvPr id="3011" name="Google Shape;3011;p243"/>
          <p:cNvPicPr preferRelativeResize="0"/>
          <p:nvPr/>
        </p:nvPicPr>
        <p:blipFill>
          <a:blip r:embed="rId3">
            <a:alphaModFix/>
          </a:blip>
          <a:stretch>
            <a:fillRect/>
          </a:stretch>
        </p:blipFill>
        <p:spPr>
          <a:xfrm flipH="1">
            <a:off x="5529120" y="2608050"/>
            <a:ext cx="5025461" cy="5143501"/>
          </a:xfrm>
          <a:prstGeom prst="rect">
            <a:avLst/>
          </a:prstGeom>
          <a:noFill/>
          <a:ln>
            <a:noFill/>
          </a:ln>
          <a:effectLst>
            <a:outerShdw blurRad="671513" rotWithShape="0" algn="bl">
              <a:schemeClr val="lt1">
                <a:alpha val="74000"/>
              </a:schemeClr>
            </a:outerShdw>
          </a:effectLst>
        </p:spPr>
      </p:pic>
      <p:grpSp>
        <p:nvGrpSpPr>
          <p:cNvPr id="3012" name="Google Shape;3012;p243"/>
          <p:cNvGrpSpPr/>
          <p:nvPr/>
        </p:nvGrpSpPr>
        <p:grpSpPr>
          <a:xfrm>
            <a:off x="8568905" y="4435566"/>
            <a:ext cx="131041" cy="177300"/>
            <a:chOff x="-1097450" y="661075"/>
            <a:chExt cx="131041" cy="177300"/>
          </a:xfrm>
        </p:grpSpPr>
        <p:cxnSp>
          <p:nvCxnSpPr>
            <p:cNvPr id="3013" name="Google Shape;3013;p243"/>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3014" name="Google Shape;3014;p243"/>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grpSp>
        <p:nvGrpSpPr>
          <p:cNvPr id="3015" name="Google Shape;3015;p243"/>
          <p:cNvGrpSpPr/>
          <p:nvPr/>
        </p:nvGrpSpPr>
        <p:grpSpPr>
          <a:xfrm>
            <a:off x="1959838" y="1714525"/>
            <a:ext cx="5224320" cy="2552872"/>
            <a:chOff x="1959838" y="1823225"/>
            <a:chExt cx="5224320" cy="2552872"/>
          </a:xfrm>
        </p:grpSpPr>
        <p:pic>
          <p:nvPicPr>
            <p:cNvPr id="3016" name="Google Shape;3016;p243"/>
            <p:cNvPicPr preferRelativeResize="0"/>
            <p:nvPr/>
          </p:nvPicPr>
          <p:blipFill>
            <a:blip r:embed="rId4">
              <a:alphaModFix/>
            </a:blip>
            <a:stretch>
              <a:fillRect/>
            </a:stretch>
          </p:blipFill>
          <p:spPr>
            <a:xfrm>
              <a:off x="1959838" y="1823225"/>
              <a:ext cx="5224320" cy="2552872"/>
            </a:xfrm>
            <a:prstGeom prst="rect">
              <a:avLst/>
            </a:prstGeom>
            <a:noFill/>
            <a:ln>
              <a:noFill/>
            </a:ln>
          </p:spPr>
        </p:pic>
        <p:cxnSp>
          <p:nvCxnSpPr>
            <p:cNvPr id="3017" name="Google Shape;3017;p243"/>
            <p:cNvCxnSpPr/>
            <p:nvPr/>
          </p:nvCxnSpPr>
          <p:spPr>
            <a:xfrm>
              <a:off x="2455175" y="2447900"/>
              <a:ext cx="225900" cy="349500"/>
            </a:xfrm>
            <a:prstGeom prst="straightConnector1">
              <a:avLst/>
            </a:prstGeom>
            <a:noFill/>
            <a:ln cap="flat" cmpd="sng" w="28575">
              <a:solidFill>
                <a:schemeClr val="lt2"/>
              </a:solidFill>
              <a:prstDash val="solid"/>
              <a:round/>
              <a:headEnd len="med" w="med" type="none"/>
              <a:tailEnd len="med" w="med" type="triangle"/>
            </a:ln>
          </p:spPr>
        </p:cxnSp>
        <p:cxnSp>
          <p:nvCxnSpPr>
            <p:cNvPr id="3018" name="Google Shape;3018;p243"/>
            <p:cNvCxnSpPr/>
            <p:nvPr/>
          </p:nvCxnSpPr>
          <p:spPr>
            <a:xfrm>
              <a:off x="4903075" y="2236625"/>
              <a:ext cx="488100" cy="80400"/>
            </a:xfrm>
            <a:prstGeom prst="straightConnector1">
              <a:avLst/>
            </a:prstGeom>
            <a:noFill/>
            <a:ln cap="flat" cmpd="sng" w="28575">
              <a:solidFill>
                <a:schemeClr val="lt2"/>
              </a:solidFill>
              <a:prstDash val="solid"/>
              <a:round/>
              <a:headEnd len="med" w="med" type="none"/>
              <a:tailEnd len="med" w="med" type="triangle"/>
            </a:ln>
          </p:spPr>
        </p:cxnSp>
        <p:sp>
          <p:nvSpPr>
            <p:cNvPr id="3019" name="Google Shape;3019;p243"/>
            <p:cNvSpPr txBox="1"/>
            <p:nvPr/>
          </p:nvSpPr>
          <p:spPr>
            <a:xfrm>
              <a:off x="2105500" y="1945200"/>
              <a:ext cx="12606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Cabin"/>
                  <a:ea typeface="Cabin"/>
                  <a:cs typeface="Cabin"/>
                  <a:sym typeface="Cabin"/>
                </a:rPr>
                <a:t>Algebraic Solution </a:t>
              </a:r>
              <a:endParaRPr>
                <a:solidFill>
                  <a:schemeClr val="lt2"/>
                </a:solidFill>
                <a:latin typeface="Cabin"/>
                <a:ea typeface="Cabin"/>
                <a:cs typeface="Cabin"/>
                <a:sym typeface="Cabin"/>
              </a:endParaRPr>
            </a:p>
          </p:txBody>
        </p:sp>
        <p:sp>
          <p:nvSpPr>
            <p:cNvPr id="3020" name="Google Shape;3020;p243"/>
            <p:cNvSpPr txBox="1"/>
            <p:nvPr/>
          </p:nvSpPr>
          <p:spPr>
            <a:xfrm>
              <a:off x="3700425" y="1945200"/>
              <a:ext cx="12606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Cabin"/>
                  <a:ea typeface="Cabin"/>
                  <a:cs typeface="Cabin"/>
                  <a:sym typeface="Cabin"/>
                </a:rPr>
                <a:t>Requires CFD</a:t>
              </a:r>
              <a:endParaRPr>
                <a:solidFill>
                  <a:schemeClr val="lt2"/>
                </a:solidFill>
                <a:latin typeface="Cabin"/>
                <a:ea typeface="Cabin"/>
                <a:cs typeface="Cabin"/>
                <a:sym typeface="Cabin"/>
              </a:endParaRPr>
            </a:p>
          </p:txBody>
        </p:sp>
      </p:grpSp>
      <p:sp>
        <p:nvSpPr>
          <p:cNvPr id="3021" name="Google Shape;3021;p243"/>
          <p:cNvSpPr txBox="1"/>
          <p:nvPr/>
        </p:nvSpPr>
        <p:spPr>
          <a:xfrm>
            <a:off x="794100" y="4267400"/>
            <a:ext cx="37779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Cabin"/>
                <a:ea typeface="Cabin"/>
                <a:cs typeface="Cabin"/>
                <a:sym typeface="Cabin"/>
              </a:rPr>
              <a:t>CFD: Computational Fluid Dynamics </a:t>
            </a:r>
            <a:endParaRPr>
              <a:solidFill>
                <a:schemeClr val="lt1"/>
              </a:solidFill>
              <a:latin typeface="Cabin"/>
              <a:ea typeface="Cabin"/>
              <a:cs typeface="Cabin"/>
              <a:sym typeface="Cabi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5" name="Shape 3025"/>
        <p:cNvGrpSpPr/>
        <p:nvPr/>
      </p:nvGrpSpPr>
      <p:grpSpPr>
        <a:xfrm>
          <a:off x="0" y="0"/>
          <a:ext cx="0" cy="0"/>
          <a:chOff x="0" y="0"/>
          <a:chExt cx="0" cy="0"/>
        </a:xfrm>
      </p:grpSpPr>
      <p:sp>
        <p:nvSpPr>
          <p:cNvPr id="3026" name="Google Shape;3026;p244"/>
          <p:cNvSpPr txBox="1"/>
          <p:nvPr>
            <p:ph type="title"/>
          </p:nvPr>
        </p:nvSpPr>
        <p:spPr>
          <a:xfrm>
            <a:off x="720000" y="599725"/>
            <a:ext cx="6385800" cy="1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 detached bow shock?</a:t>
            </a:r>
            <a:endParaRPr/>
          </a:p>
        </p:txBody>
      </p:sp>
      <p:pic>
        <p:nvPicPr>
          <p:cNvPr id="3027" name="Google Shape;3027;p244"/>
          <p:cNvPicPr preferRelativeResize="0"/>
          <p:nvPr/>
        </p:nvPicPr>
        <p:blipFill>
          <a:blip r:embed="rId3">
            <a:alphaModFix/>
          </a:blip>
          <a:stretch>
            <a:fillRect/>
          </a:stretch>
        </p:blipFill>
        <p:spPr>
          <a:xfrm flipH="1">
            <a:off x="5529120" y="2608050"/>
            <a:ext cx="5025461" cy="5143501"/>
          </a:xfrm>
          <a:prstGeom prst="rect">
            <a:avLst/>
          </a:prstGeom>
          <a:noFill/>
          <a:ln>
            <a:noFill/>
          </a:ln>
          <a:effectLst>
            <a:outerShdw blurRad="671513" rotWithShape="0" algn="bl">
              <a:schemeClr val="lt1">
                <a:alpha val="74000"/>
              </a:schemeClr>
            </a:outerShdw>
          </a:effectLst>
        </p:spPr>
      </p:pic>
      <p:grpSp>
        <p:nvGrpSpPr>
          <p:cNvPr id="3028" name="Google Shape;3028;p244"/>
          <p:cNvGrpSpPr/>
          <p:nvPr/>
        </p:nvGrpSpPr>
        <p:grpSpPr>
          <a:xfrm>
            <a:off x="8568905" y="4435566"/>
            <a:ext cx="131041" cy="177300"/>
            <a:chOff x="-1097450" y="661075"/>
            <a:chExt cx="131041" cy="177300"/>
          </a:xfrm>
        </p:grpSpPr>
        <p:cxnSp>
          <p:nvCxnSpPr>
            <p:cNvPr id="3029" name="Google Shape;3029;p244"/>
            <p:cNvCxnSpPr/>
            <p:nvPr/>
          </p:nvCxnSpPr>
          <p:spPr>
            <a:xfrm>
              <a:off x="-1031925" y="661075"/>
              <a:ext cx="0" cy="177300"/>
            </a:xfrm>
            <a:prstGeom prst="straightConnector1">
              <a:avLst/>
            </a:prstGeom>
            <a:noFill/>
            <a:ln cap="flat" cmpd="sng" w="9525">
              <a:solidFill>
                <a:schemeClr val="dk2"/>
              </a:solidFill>
              <a:prstDash val="solid"/>
              <a:round/>
              <a:headEnd len="med" w="med" type="none"/>
              <a:tailEnd len="med" w="med" type="none"/>
            </a:ln>
          </p:spPr>
        </p:cxnSp>
        <p:sp>
          <p:nvSpPr>
            <p:cNvPr id="3030" name="Google Shape;3030;p244"/>
            <p:cNvSpPr/>
            <p:nvPr/>
          </p:nvSpPr>
          <p:spPr>
            <a:xfrm>
              <a:off x="-1097450" y="774000"/>
              <a:ext cx="131041" cy="64373"/>
            </a:xfrm>
            <a:custGeom>
              <a:rect b="b" l="l" r="r" t="t"/>
              <a:pathLst>
                <a:path extrusionOk="0" h="4515" w="9191">
                  <a:moveTo>
                    <a:pt x="0" y="0"/>
                  </a:moveTo>
                  <a:lnTo>
                    <a:pt x="4515" y="4515"/>
                  </a:lnTo>
                  <a:lnTo>
                    <a:pt x="9191" y="0"/>
                  </a:lnTo>
                </a:path>
              </a:pathLst>
            </a:custGeom>
            <a:noFill/>
            <a:ln cap="flat" cmpd="sng" w="9525">
              <a:solidFill>
                <a:schemeClr val="dk2"/>
              </a:solidFill>
              <a:prstDash val="solid"/>
              <a:round/>
              <a:headEnd len="med" w="med" type="none"/>
              <a:tailEnd len="med" w="med" type="none"/>
            </a:ln>
          </p:spPr>
        </p:sp>
      </p:grpSp>
      <p:pic>
        <p:nvPicPr>
          <p:cNvPr id="3031" name="Google Shape;3031;p244"/>
          <p:cNvPicPr preferRelativeResize="0"/>
          <p:nvPr/>
        </p:nvPicPr>
        <p:blipFill>
          <a:blip r:embed="rId4">
            <a:alphaModFix/>
          </a:blip>
          <a:stretch>
            <a:fillRect/>
          </a:stretch>
        </p:blipFill>
        <p:spPr>
          <a:xfrm>
            <a:off x="7736675" y="483450"/>
            <a:ext cx="972350" cy="801051"/>
          </a:xfrm>
          <a:prstGeom prst="rect">
            <a:avLst/>
          </a:prstGeom>
          <a:noFill/>
          <a:ln>
            <a:noFill/>
          </a:ln>
        </p:spPr>
      </p:pic>
      <p:pic>
        <p:nvPicPr>
          <p:cNvPr id="3032" name="Google Shape;3032;p244"/>
          <p:cNvPicPr preferRelativeResize="0"/>
          <p:nvPr/>
        </p:nvPicPr>
        <p:blipFill>
          <a:blip r:embed="rId5">
            <a:alphaModFix/>
          </a:blip>
          <a:stretch>
            <a:fillRect/>
          </a:stretch>
        </p:blipFill>
        <p:spPr>
          <a:xfrm>
            <a:off x="2785712" y="1248075"/>
            <a:ext cx="3572573" cy="3240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6" name="Shape 3036"/>
        <p:cNvGrpSpPr/>
        <p:nvPr/>
      </p:nvGrpSpPr>
      <p:grpSpPr>
        <a:xfrm>
          <a:off x="0" y="0"/>
          <a:ext cx="0" cy="0"/>
          <a:chOff x="0" y="0"/>
          <a:chExt cx="0" cy="0"/>
        </a:xfrm>
      </p:grpSpPr>
      <p:sp>
        <p:nvSpPr>
          <p:cNvPr id="3037" name="Google Shape;3037;p245"/>
          <p:cNvSpPr txBox="1"/>
          <p:nvPr>
            <p:ph type="title"/>
          </p:nvPr>
        </p:nvSpPr>
        <p:spPr>
          <a:xfrm>
            <a:off x="720000" y="601700"/>
            <a:ext cx="8206200" cy="164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a:t>
            </a:r>
            <a:endParaRPr/>
          </a:p>
        </p:txBody>
      </p:sp>
      <p:sp>
        <p:nvSpPr>
          <p:cNvPr id="3038" name="Google Shape;3038;p245"/>
          <p:cNvSpPr txBox="1"/>
          <p:nvPr>
            <p:ph idx="1" type="body"/>
          </p:nvPr>
        </p:nvSpPr>
        <p:spPr>
          <a:xfrm>
            <a:off x="612825" y="1218250"/>
            <a:ext cx="8049600" cy="21363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There is very little data available for detached bow shocks for basic geometries (Spheres, </a:t>
            </a:r>
            <a:r>
              <a:rPr lang="en" sz="1600"/>
              <a:t>Cylinders, etc)</a:t>
            </a:r>
            <a:r>
              <a:rPr lang="en" sz="1600"/>
              <a:t> </a:t>
            </a:r>
            <a:endParaRPr sz="1600"/>
          </a:p>
          <a:p>
            <a:pPr indent="-330200" lvl="0" marL="457200" rtl="0" algn="l">
              <a:lnSpc>
                <a:spcPct val="150000"/>
              </a:lnSpc>
              <a:spcBef>
                <a:spcPts val="0"/>
              </a:spcBef>
              <a:spcAft>
                <a:spcPts val="0"/>
              </a:spcAft>
              <a:buSzPts val="1600"/>
              <a:buChar char="●"/>
            </a:pPr>
            <a:r>
              <a:rPr lang="en" sz="1600"/>
              <a:t>No readily available data available for detached bow shocks for airfoils</a:t>
            </a:r>
            <a:endParaRPr sz="1600"/>
          </a:p>
        </p:txBody>
      </p:sp>
      <p:pic>
        <p:nvPicPr>
          <p:cNvPr id="3039" name="Google Shape;3039;p245"/>
          <p:cNvPicPr preferRelativeResize="0"/>
          <p:nvPr/>
        </p:nvPicPr>
        <p:blipFill rotWithShape="1">
          <a:blip r:embed="rId3">
            <a:alphaModFix/>
          </a:blip>
          <a:srcRect b="0" l="0" r="872" t="0"/>
          <a:stretch/>
        </p:blipFill>
        <p:spPr>
          <a:xfrm>
            <a:off x="1334588" y="2382325"/>
            <a:ext cx="6977025" cy="207841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3" name="Shape 3043"/>
        <p:cNvGrpSpPr/>
        <p:nvPr/>
      </p:nvGrpSpPr>
      <p:grpSpPr>
        <a:xfrm>
          <a:off x="0" y="0"/>
          <a:ext cx="0" cy="0"/>
          <a:chOff x="0" y="0"/>
          <a:chExt cx="0" cy="0"/>
        </a:xfrm>
      </p:grpSpPr>
      <p:sp>
        <p:nvSpPr>
          <p:cNvPr id="3044" name="Google Shape;3044;p246"/>
          <p:cNvSpPr txBox="1"/>
          <p:nvPr>
            <p:ph type="title"/>
          </p:nvPr>
        </p:nvSpPr>
        <p:spPr>
          <a:xfrm>
            <a:off x="720000" y="601700"/>
            <a:ext cx="8206200" cy="164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Solution!</a:t>
            </a:r>
            <a:endParaRPr/>
          </a:p>
        </p:txBody>
      </p:sp>
      <p:sp>
        <p:nvSpPr>
          <p:cNvPr id="3045" name="Google Shape;3045;p246"/>
          <p:cNvSpPr txBox="1"/>
          <p:nvPr>
            <p:ph idx="1" type="body"/>
          </p:nvPr>
        </p:nvSpPr>
        <p:spPr>
          <a:xfrm>
            <a:off x="612825" y="1218250"/>
            <a:ext cx="8049600" cy="21363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Generate a large dataset of elliptical airfoils of various shapes under many </a:t>
            </a:r>
            <a:r>
              <a:rPr lang="en" sz="1600"/>
              <a:t>different</a:t>
            </a:r>
            <a:r>
              <a:rPr lang="en" sz="1600"/>
              <a:t> freestream Mach numbers though Computational Fluid Dynamics (CFD).  </a:t>
            </a:r>
            <a:endParaRPr sz="1600"/>
          </a:p>
        </p:txBody>
      </p:sp>
      <p:sp>
        <p:nvSpPr>
          <p:cNvPr id="3046" name="Google Shape;3046;p246"/>
          <p:cNvSpPr txBox="1"/>
          <p:nvPr/>
        </p:nvSpPr>
        <p:spPr>
          <a:xfrm>
            <a:off x="794100" y="4267400"/>
            <a:ext cx="47355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Cabin"/>
                <a:ea typeface="Cabin"/>
                <a:cs typeface="Cabin"/>
                <a:sym typeface="Cabin"/>
              </a:rPr>
              <a:t>Mach Number</a:t>
            </a:r>
            <a:r>
              <a:rPr lang="en">
                <a:solidFill>
                  <a:schemeClr val="lt1"/>
                </a:solidFill>
                <a:latin typeface="Cabin"/>
                <a:ea typeface="Cabin"/>
                <a:cs typeface="Cabin"/>
                <a:sym typeface="Cabin"/>
              </a:rPr>
              <a:t>: Speed relative to the speed of sound </a:t>
            </a:r>
            <a:endParaRPr>
              <a:solidFill>
                <a:schemeClr val="lt1"/>
              </a:solidFill>
              <a:latin typeface="Cabin"/>
              <a:ea typeface="Cabin"/>
              <a:cs typeface="Cabin"/>
              <a:sym typeface="Cabin"/>
            </a:endParaRPr>
          </a:p>
        </p:txBody>
      </p:sp>
      <p:pic>
        <p:nvPicPr>
          <p:cNvPr id="3047" name="Google Shape;3047;p246"/>
          <p:cNvPicPr preferRelativeResize="0"/>
          <p:nvPr/>
        </p:nvPicPr>
        <p:blipFill>
          <a:blip r:embed="rId3">
            <a:alphaModFix/>
          </a:blip>
          <a:stretch>
            <a:fillRect/>
          </a:stretch>
        </p:blipFill>
        <p:spPr>
          <a:xfrm>
            <a:off x="2723800" y="2120051"/>
            <a:ext cx="3696399" cy="20016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1" name="Shape 3051"/>
        <p:cNvGrpSpPr/>
        <p:nvPr/>
      </p:nvGrpSpPr>
      <p:grpSpPr>
        <a:xfrm>
          <a:off x="0" y="0"/>
          <a:ext cx="0" cy="0"/>
          <a:chOff x="0" y="0"/>
          <a:chExt cx="0" cy="0"/>
        </a:xfrm>
      </p:grpSpPr>
      <p:sp>
        <p:nvSpPr>
          <p:cNvPr id="3052" name="Google Shape;3052;p247"/>
          <p:cNvSpPr/>
          <p:nvPr/>
        </p:nvSpPr>
        <p:spPr>
          <a:xfrm>
            <a:off x="1082775" y="1602825"/>
            <a:ext cx="964500" cy="964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47"/>
          <p:cNvSpPr/>
          <p:nvPr/>
        </p:nvSpPr>
        <p:spPr>
          <a:xfrm>
            <a:off x="1082775" y="3076225"/>
            <a:ext cx="964500" cy="964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47"/>
          <p:cNvSpPr/>
          <p:nvPr/>
        </p:nvSpPr>
        <p:spPr>
          <a:xfrm>
            <a:off x="4932950" y="1602825"/>
            <a:ext cx="964500" cy="964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47"/>
          <p:cNvSpPr/>
          <p:nvPr/>
        </p:nvSpPr>
        <p:spPr>
          <a:xfrm>
            <a:off x="4932950" y="3076225"/>
            <a:ext cx="964500" cy="964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47"/>
          <p:cNvSpPr txBox="1"/>
          <p:nvPr>
            <p:ph idx="9" type="subTitle"/>
          </p:nvPr>
        </p:nvSpPr>
        <p:spPr>
          <a:xfrm>
            <a:off x="2123200" y="1602825"/>
            <a:ext cx="3084600" cy="36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CFD</a:t>
            </a:r>
            <a:endParaRPr/>
          </a:p>
        </p:txBody>
      </p:sp>
      <p:sp>
        <p:nvSpPr>
          <p:cNvPr id="3057" name="Google Shape;3057;p247"/>
          <p:cNvSpPr txBox="1"/>
          <p:nvPr>
            <p:ph idx="13" type="subTitle"/>
          </p:nvPr>
        </p:nvSpPr>
        <p:spPr>
          <a:xfrm>
            <a:off x="5984325" y="1602825"/>
            <a:ext cx="2758200" cy="36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Shock Detection</a:t>
            </a:r>
            <a:endParaRPr/>
          </a:p>
        </p:txBody>
      </p:sp>
      <p:sp>
        <p:nvSpPr>
          <p:cNvPr id="3058" name="Google Shape;3058;p247"/>
          <p:cNvSpPr txBox="1"/>
          <p:nvPr>
            <p:ph idx="14" type="subTitle"/>
          </p:nvPr>
        </p:nvSpPr>
        <p:spPr>
          <a:xfrm>
            <a:off x="2123200" y="3082325"/>
            <a:ext cx="2673300" cy="36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Data Generation</a:t>
            </a:r>
            <a:endParaRPr/>
          </a:p>
        </p:txBody>
      </p:sp>
      <p:sp>
        <p:nvSpPr>
          <p:cNvPr id="3059" name="Google Shape;3059;p247"/>
          <p:cNvSpPr txBox="1"/>
          <p:nvPr>
            <p:ph idx="15" type="subTitle"/>
          </p:nvPr>
        </p:nvSpPr>
        <p:spPr>
          <a:xfrm>
            <a:off x="5984325" y="3082324"/>
            <a:ext cx="2120100" cy="36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Analysis</a:t>
            </a:r>
            <a:endParaRPr/>
          </a:p>
        </p:txBody>
      </p:sp>
      <p:sp>
        <p:nvSpPr>
          <p:cNvPr id="3060" name="Google Shape;3060;p247"/>
          <p:cNvSpPr txBox="1"/>
          <p:nvPr>
            <p:ph idx="5" type="title"/>
          </p:nvPr>
        </p:nvSpPr>
        <p:spPr>
          <a:xfrm>
            <a:off x="1039575" y="3214150"/>
            <a:ext cx="10482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rPr>
              <a:t>03</a:t>
            </a:r>
            <a:endParaRPr>
              <a:solidFill>
                <a:schemeClr val="lt2"/>
              </a:solidFill>
            </a:endParaRPr>
          </a:p>
        </p:txBody>
      </p:sp>
      <p:sp>
        <p:nvSpPr>
          <p:cNvPr id="3061" name="Google Shape;3061;p247"/>
          <p:cNvSpPr txBox="1"/>
          <p:nvPr>
            <p:ph type="title"/>
          </p:nvPr>
        </p:nvSpPr>
        <p:spPr>
          <a:xfrm>
            <a:off x="1039575" y="1734650"/>
            <a:ext cx="10482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rPr>
              <a:t>01</a:t>
            </a:r>
            <a:endParaRPr>
              <a:solidFill>
                <a:schemeClr val="lt2"/>
              </a:solidFill>
            </a:endParaRPr>
          </a:p>
        </p:txBody>
      </p:sp>
      <p:sp>
        <p:nvSpPr>
          <p:cNvPr id="3062" name="Google Shape;3062;p247"/>
          <p:cNvSpPr txBox="1"/>
          <p:nvPr>
            <p:ph idx="6" type="title"/>
          </p:nvPr>
        </p:nvSpPr>
        <p:spPr>
          <a:xfrm>
            <a:off x="4889750" y="1734650"/>
            <a:ext cx="10482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rPr>
              <a:t>02</a:t>
            </a:r>
            <a:endParaRPr>
              <a:solidFill>
                <a:schemeClr val="lt2"/>
              </a:solidFill>
            </a:endParaRPr>
          </a:p>
        </p:txBody>
      </p:sp>
      <p:sp>
        <p:nvSpPr>
          <p:cNvPr id="3063" name="Google Shape;3063;p247"/>
          <p:cNvSpPr txBox="1"/>
          <p:nvPr>
            <p:ph idx="7" type="title"/>
          </p:nvPr>
        </p:nvSpPr>
        <p:spPr>
          <a:xfrm>
            <a:off x="4889750" y="3214150"/>
            <a:ext cx="10482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rPr>
              <a:t>04</a:t>
            </a:r>
            <a:endParaRPr>
              <a:solidFill>
                <a:schemeClr val="lt2"/>
              </a:solidFill>
            </a:endParaRPr>
          </a:p>
        </p:txBody>
      </p:sp>
      <p:sp>
        <p:nvSpPr>
          <p:cNvPr id="3064" name="Google Shape;3064;p247"/>
          <p:cNvSpPr txBox="1"/>
          <p:nvPr>
            <p:ph idx="8"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does it work?</a:t>
            </a:r>
            <a:endParaRPr/>
          </a:p>
        </p:txBody>
      </p:sp>
      <p:sp>
        <p:nvSpPr>
          <p:cNvPr id="3065" name="Google Shape;3065;p247"/>
          <p:cNvSpPr txBox="1"/>
          <p:nvPr>
            <p:ph idx="1" type="subTitle"/>
          </p:nvPr>
        </p:nvSpPr>
        <p:spPr>
          <a:xfrm>
            <a:off x="2130073" y="1967019"/>
            <a:ext cx="2113200" cy="52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Generate aerodynamics data from custom airfoil data</a:t>
            </a:r>
            <a:endParaRPr/>
          </a:p>
        </p:txBody>
      </p:sp>
      <p:sp>
        <p:nvSpPr>
          <p:cNvPr id="3066" name="Google Shape;3066;p247"/>
          <p:cNvSpPr txBox="1"/>
          <p:nvPr>
            <p:ph idx="2" type="subTitle"/>
          </p:nvPr>
        </p:nvSpPr>
        <p:spPr>
          <a:xfrm>
            <a:off x="5984327" y="1967019"/>
            <a:ext cx="2120100" cy="52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Determine the location of the shock using the pressure gradient</a:t>
            </a:r>
            <a:endParaRPr/>
          </a:p>
        </p:txBody>
      </p:sp>
      <p:sp>
        <p:nvSpPr>
          <p:cNvPr id="3067" name="Google Shape;3067;p247"/>
          <p:cNvSpPr txBox="1"/>
          <p:nvPr>
            <p:ph idx="3" type="subTitle"/>
          </p:nvPr>
        </p:nvSpPr>
        <p:spPr>
          <a:xfrm>
            <a:off x="2130073" y="3446525"/>
            <a:ext cx="2113200" cy="52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Run the CFD 1000 times to get a wide variety of data</a:t>
            </a:r>
            <a:endParaRPr/>
          </a:p>
        </p:txBody>
      </p:sp>
      <p:sp>
        <p:nvSpPr>
          <p:cNvPr id="3068" name="Google Shape;3068;p247"/>
          <p:cNvSpPr txBox="1"/>
          <p:nvPr>
            <p:ph idx="4" type="subTitle"/>
          </p:nvPr>
        </p:nvSpPr>
        <p:spPr>
          <a:xfrm>
            <a:off x="5984327" y="3446525"/>
            <a:ext cx="2120100" cy="52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Verify results using High-Speed Aerodynamics Theory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2" name="Shape 3072"/>
        <p:cNvGrpSpPr/>
        <p:nvPr/>
      </p:nvGrpSpPr>
      <p:grpSpPr>
        <a:xfrm>
          <a:off x="0" y="0"/>
          <a:ext cx="0" cy="0"/>
          <a:chOff x="0" y="0"/>
          <a:chExt cx="0" cy="0"/>
        </a:xfrm>
      </p:grpSpPr>
      <p:sp>
        <p:nvSpPr>
          <p:cNvPr id="3073" name="Google Shape;3073;p248"/>
          <p:cNvSpPr txBox="1"/>
          <p:nvPr>
            <p:ph type="title"/>
          </p:nvPr>
        </p:nvSpPr>
        <p:spPr>
          <a:xfrm>
            <a:off x="720000" y="601700"/>
            <a:ext cx="8206200" cy="164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CFD</a:t>
            </a:r>
            <a:endParaRPr/>
          </a:p>
        </p:txBody>
      </p:sp>
      <p:sp>
        <p:nvSpPr>
          <p:cNvPr id="3074" name="Google Shape;3074;p248"/>
          <p:cNvSpPr txBox="1"/>
          <p:nvPr>
            <p:ph idx="1" type="body"/>
          </p:nvPr>
        </p:nvSpPr>
        <p:spPr>
          <a:xfrm>
            <a:off x="612825" y="1218250"/>
            <a:ext cx="8049600" cy="21363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Used OpenFOAM to simulate shock formation on an custom input </a:t>
            </a:r>
            <a:r>
              <a:rPr lang="en" sz="1600"/>
              <a:t>geometry. </a:t>
            </a:r>
            <a:endParaRPr sz="1600"/>
          </a:p>
          <a:p>
            <a:pPr indent="-330200" lvl="0" marL="457200" rtl="0" algn="l">
              <a:lnSpc>
                <a:spcPct val="150000"/>
              </a:lnSpc>
              <a:spcBef>
                <a:spcPts val="0"/>
              </a:spcBef>
              <a:spcAft>
                <a:spcPts val="0"/>
              </a:spcAft>
              <a:buSzPts val="1600"/>
              <a:buChar char="●"/>
            </a:pPr>
            <a:r>
              <a:rPr lang="en" sz="1600"/>
              <a:t>Extract pressure gradient data from simulation</a:t>
            </a:r>
            <a:endParaRPr sz="1600"/>
          </a:p>
        </p:txBody>
      </p:sp>
      <p:pic>
        <p:nvPicPr>
          <p:cNvPr id="3075" name="Google Shape;3075;p248"/>
          <p:cNvPicPr preferRelativeResize="0"/>
          <p:nvPr/>
        </p:nvPicPr>
        <p:blipFill>
          <a:blip r:embed="rId3">
            <a:alphaModFix/>
          </a:blip>
          <a:stretch>
            <a:fillRect/>
          </a:stretch>
        </p:blipFill>
        <p:spPr>
          <a:xfrm>
            <a:off x="2103844" y="2037825"/>
            <a:ext cx="3982449" cy="2523026"/>
          </a:xfrm>
          <a:prstGeom prst="rect">
            <a:avLst/>
          </a:prstGeom>
          <a:noFill/>
          <a:ln>
            <a:noFill/>
          </a:ln>
        </p:spPr>
      </p:pic>
      <p:grpSp>
        <p:nvGrpSpPr>
          <p:cNvPr id="3076" name="Google Shape;3076;p248"/>
          <p:cNvGrpSpPr/>
          <p:nvPr/>
        </p:nvGrpSpPr>
        <p:grpSpPr>
          <a:xfrm>
            <a:off x="3863050" y="3299050"/>
            <a:ext cx="1598400" cy="547800"/>
            <a:chOff x="3863050" y="3299050"/>
            <a:chExt cx="1598400" cy="547800"/>
          </a:xfrm>
        </p:grpSpPr>
        <p:cxnSp>
          <p:nvCxnSpPr>
            <p:cNvPr id="3077" name="Google Shape;3077;p248"/>
            <p:cNvCxnSpPr/>
            <p:nvPr/>
          </p:nvCxnSpPr>
          <p:spPr>
            <a:xfrm flipH="1" rot="10800000">
              <a:off x="3932650" y="3527950"/>
              <a:ext cx="731700" cy="261600"/>
            </a:xfrm>
            <a:prstGeom prst="straightConnector1">
              <a:avLst/>
            </a:prstGeom>
            <a:noFill/>
            <a:ln cap="flat" cmpd="sng" w="9525">
              <a:solidFill>
                <a:srgbClr val="FF00FF"/>
              </a:solidFill>
              <a:prstDash val="solid"/>
              <a:round/>
              <a:headEnd len="med" w="med" type="none"/>
              <a:tailEnd len="med" w="med" type="none"/>
            </a:ln>
          </p:spPr>
        </p:cxnSp>
        <p:cxnSp>
          <p:nvCxnSpPr>
            <p:cNvPr id="3078" name="Google Shape;3078;p248"/>
            <p:cNvCxnSpPr/>
            <p:nvPr/>
          </p:nvCxnSpPr>
          <p:spPr>
            <a:xfrm flipH="1" rot="10800000">
              <a:off x="4664350" y="3299050"/>
              <a:ext cx="797100" cy="228900"/>
            </a:xfrm>
            <a:prstGeom prst="straightConnector1">
              <a:avLst/>
            </a:prstGeom>
            <a:noFill/>
            <a:ln cap="flat" cmpd="sng" w="9525">
              <a:solidFill>
                <a:srgbClr val="FF00FF"/>
              </a:solidFill>
              <a:prstDash val="solid"/>
              <a:round/>
              <a:headEnd len="med" w="med" type="none"/>
              <a:tailEnd len="med" w="med" type="none"/>
            </a:ln>
          </p:spPr>
        </p:cxnSp>
        <p:cxnSp>
          <p:nvCxnSpPr>
            <p:cNvPr id="3079" name="Google Shape;3079;p248"/>
            <p:cNvCxnSpPr/>
            <p:nvPr/>
          </p:nvCxnSpPr>
          <p:spPr>
            <a:xfrm flipH="1">
              <a:off x="3863050" y="3789550"/>
              <a:ext cx="69600" cy="57300"/>
            </a:xfrm>
            <a:prstGeom prst="straightConnector1">
              <a:avLst/>
            </a:prstGeom>
            <a:noFill/>
            <a:ln cap="flat" cmpd="sng" w="9525">
              <a:solidFill>
                <a:srgbClr val="FF00FF"/>
              </a:solidFill>
              <a:prstDash val="solid"/>
              <a:round/>
              <a:headEnd len="med" w="med" type="none"/>
              <a:tailEnd len="med" w="med" type="none"/>
            </a:ln>
          </p:spPr>
        </p:cxnSp>
      </p:grpSp>
      <p:cxnSp>
        <p:nvCxnSpPr>
          <p:cNvPr id="3080" name="Google Shape;3080;p248"/>
          <p:cNvCxnSpPr/>
          <p:nvPr/>
        </p:nvCxnSpPr>
        <p:spPr>
          <a:xfrm>
            <a:off x="3908100" y="3274475"/>
            <a:ext cx="514500" cy="330000"/>
          </a:xfrm>
          <a:prstGeom prst="straightConnector1">
            <a:avLst/>
          </a:prstGeom>
          <a:noFill/>
          <a:ln cap="flat" cmpd="sng" w="19050">
            <a:solidFill>
              <a:schemeClr val="lt2"/>
            </a:solidFill>
            <a:prstDash val="solid"/>
            <a:round/>
            <a:headEnd len="med" w="med" type="none"/>
            <a:tailEnd len="med" w="med" type="triangle"/>
          </a:ln>
        </p:spPr>
      </p:cxnSp>
      <p:sp>
        <p:nvSpPr>
          <p:cNvPr id="3081" name="Google Shape;3081;p248"/>
          <p:cNvSpPr txBox="1"/>
          <p:nvPr/>
        </p:nvSpPr>
        <p:spPr>
          <a:xfrm>
            <a:off x="3254225" y="2899400"/>
            <a:ext cx="12606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Cabin"/>
                <a:ea typeface="Cabin"/>
                <a:cs typeface="Cabin"/>
                <a:sym typeface="Cabin"/>
              </a:rPr>
              <a:t>Shock Wave!</a:t>
            </a:r>
            <a:endParaRPr>
              <a:solidFill>
                <a:schemeClr val="lt2"/>
              </a:solidFill>
              <a:latin typeface="Cabin"/>
              <a:ea typeface="Cabin"/>
              <a:cs typeface="Cabin"/>
              <a:sym typeface="Cabi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5" name="Shape 3085"/>
        <p:cNvGrpSpPr/>
        <p:nvPr/>
      </p:nvGrpSpPr>
      <p:grpSpPr>
        <a:xfrm>
          <a:off x="0" y="0"/>
          <a:ext cx="0" cy="0"/>
          <a:chOff x="0" y="0"/>
          <a:chExt cx="0" cy="0"/>
        </a:xfrm>
      </p:grpSpPr>
      <p:sp>
        <p:nvSpPr>
          <p:cNvPr id="3086" name="Google Shape;3086;p249"/>
          <p:cNvSpPr txBox="1"/>
          <p:nvPr>
            <p:ph type="title"/>
          </p:nvPr>
        </p:nvSpPr>
        <p:spPr>
          <a:xfrm>
            <a:off x="720000" y="601700"/>
            <a:ext cx="8206200" cy="164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3087" name="Google Shape;3087;p249"/>
          <p:cNvSpPr txBox="1"/>
          <p:nvPr>
            <p:ph idx="1" type="body"/>
          </p:nvPr>
        </p:nvSpPr>
        <p:spPr>
          <a:xfrm>
            <a:off x="612825" y="1218250"/>
            <a:ext cx="8049600" cy="21363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1,000 Total Data Points! (CFD is expensive to run)</a:t>
            </a:r>
            <a:endParaRPr sz="1600"/>
          </a:p>
          <a:p>
            <a:pPr indent="-330200" lvl="0" marL="457200" rtl="0" algn="l">
              <a:lnSpc>
                <a:spcPct val="150000"/>
              </a:lnSpc>
              <a:spcBef>
                <a:spcPts val="0"/>
              </a:spcBef>
              <a:spcAft>
                <a:spcPts val="0"/>
              </a:spcAft>
              <a:buSzPts val="1600"/>
              <a:buChar char="●"/>
            </a:pPr>
            <a:r>
              <a:rPr lang="en" sz="1600"/>
              <a:t>10 different </a:t>
            </a:r>
            <a:r>
              <a:rPr lang="en" sz="1600"/>
              <a:t>geometries</a:t>
            </a:r>
            <a:r>
              <a:rPr lang="en" sz="1600"/>
              <a:t> each calculates under 100 different Mach numbers</a:t>
            </a:r>
            <a:endParaRPr sz="1600"/>
          </a:p>
          <a:p>
            <a:pPr indent="-330200" lvl="0" marL="457200" rtl="0" algn="l">
              <a:lnSpc>
                <a:spcPct val="150000"/>
              </a:lnSpc>
              <a:spcBef>
                <a:spcPts val="0"/>
              </a:spcBef>
              <a:spcAft>
                <a:spcPts val="0"/>
              </a:spcAft>
              <a:buSzPts val="1600"/>
              <a:buChar char="●"/>
            </a:pPr>
            <a:r>
              <a:rPr lang="en" sz="1600"/>
              <a:t>Script </a:t>
            </a:r>
            <a:r>
              <a:rPr lang="en" sz="1600"/>
              <a:t>allows</a:t>
            </a:r>
            <a:r>
              <a:rPr lang="en" sz="1600"/>
              <a:t> you to instantly plot any dataset</a:t>
            </a:r>
            <a:endParaRPr sz="1600"/>
          </a:p>
        </p:txBody>
      </p:sp>
      <p:pic>
        <p:nvPicPr>
          <p:cNvPr id="3088" name="Google Shape;3088;p249"/>
          <p:cNvPicPr preferRelativeResize="0"/>
          <p:nvPr/>
        </p:nvPicPr>
        <p:blipFill>
          <a:blip r:embed="rId3">
            <a:alphaModFix/>
          </a:blip>
          <a:stretch>
            <a:fillRect/>
          </a:stretch>
        </p:blipFill>
        <p:spPr>
          <a:xfrm>
            <a:off x="3176000" y="2319450"/>
            <a:ext cx="2988026" cy="2241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aculty of Engineering and Physical Sciences: Satellite Communication Theme for College by Slidesgo">
  <a:themeElements>
    <a:clrScheme name="Simple Light">
      <a:dk1>
        <a:srgbClr val="1A1B19"/>
      </a:dk1>
      <a:lt1>
        <a:srgbClr val="EEEAD7"/>
      </a:lt1>
      <a:dk2>
        <a:srgbClr val="FFFFFF"/>
      </a:dk2>
      <a:lt2>
        <a:srgbClr val="31312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aculty of Engineering and Physical Sciences: Satellite Communication Theme for College by Slidesgo">
  <a:themeElements>
    <a:clrScheme name="Simple Light">
      <a:dk1>
        <a:srgbClr val="1A1B19"/>
      </a:dk1>
      <a:lt1>
        <a:srgbClr val="EEEAD7"/>
      </a:lt1>
      <a:dk2>
        <a:srgbClr val="FFFFFF"/>
      </a:dk2>
      <a:lt2>
        <a:srgbClr val="31312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Faculty of Engineering and Physical Sciences: Satellite Communication Theme for College by Slidesgo">
  <a:themeElements>
    <a:clrScheme name="Simple Light">
      <a:dk1>
        <a:srgbClr val="1A1B19"/>
      </a:dk1>
      <a:lt1>
        <a:srgbClr val="EEEAD7"/>
      </a:lt1>
      <a:dk2>
        <a:srgbClr val="FFFFFF"/>
      </a:dk2>
      <a:lt2>
        <a:srgbClr val="31312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Faculty of Engineering and Physical Sciences: Satellite Communication Theme for College by Slidesgo">
  <a:themeElements>
    <a:clrScheme name="Simple Light">
      <a:dk1>
        <a:srgbClr val="1A1B19"/>
      </a:dk1>
      <a:lt1>
        <a:srgbClr val="EEEAD7"/>
      </a:lt1>
      <a:dk2>
        <a:srgbClr val="FFFFFF"/>
      </a:dk2>
      <a:lt2>
        <a:srgbClr val="31312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Faculty of Engineering and Physical Sciences: Satellite Communication Theme for College by Slidesgo">
  <a:themeElements>
    <a:clrScheme name="Simple Light">
      <a:dk1>
        <a:srgbClr val="1A1B19"/>
      </a:dk1>
      <a:lt1>
        <a:srgbClr val="EEEAD7"/>
      </a:lt1>
      <a:dk2>
        <a:srgbClr val="FFFFFF"/>
      </a:dk2>
      <a:lt2>
        <a:srgbClr val="31312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Faculty of Engineering and Physical Sciences: Satellite Communication Theme for College by Slidesgo">
  <a:themeElements>
    <a:clrScheme name="Simple Light">
      <a:dk1>
        <a:srgbClr val="1A1B19"/>
      </a:dk1>
      <a:lt1>
        <a:srgbClr val="EEEAD7"/>
      </a:lt1>
      <a:dk2>
        <a:srgbClr val="FFFFFF"/>
      </a:dk2>
      <a:lt2>
        <a:srgbClr val="31312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